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3.xml" ContentType="application/vnd.openxmlformats-officedocument.presentationml.notesSlide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0.xml" ContentType="application/vnd.openxmlformats-officedocument.presentationml.notesSlide+xml"/>
  <Override PartName="/ppt/diagrams/data12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1.xml" ContentType="application/vnd.openxmlformats-officedocument.presentationml.notesSlide+xml"/>
  <Override PartName="/ppt/diagrams/data13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2.xml" ContentType="application/vnd.openxmlformats-officedocument.presentationml.notesSlide+xml"/>
  <Override PartName="/ppt/diagrams/data14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3.xml" ContentType="application/vnd.openxmlformats-officedocument.presentationml.notesSlide+xml"/>
  <Override PartName="/ppt/diagrams/data15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6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96" r:id="rId2"/>
    <p:sldId id="257" r:id="rId3"/>
    <p:sldId id="539" r:id="rId4"/>
    <p:sldId id="626" r:id="rId5"/>
    <p:sldId id="518" r:id="rId6"/>
    <p:sldId id="519" r:id="rId7"/>
    <p:sldId id="520" r:id="rId8"/>
    <p:sldId id="627" r:id="rId9"/>
    <p:sldId id="547" r:id="rId10"/>
    <p:sldId id="575" r:id="rId11"/>
    <p:sldId id="522" r:id="rId12"/>
    <p:sldId id="585" r:id="rId13"/>
    <p:sldId id="586" r:id="rId14"/>
    <p:sldId id="587" r:id="rId15"/>
    <p:sldId id="588" r:id="rId16"/>
    <p:sldId id="589" r:id="rId17"/>
    <p:sldId id="576" r:id="rId18"/>
    <p:sldId id="625" r:id="rId19"/>
    <p:sldId id="577" r:id="rId20"/>
    <p:sldId id="622" r:id="rId21"/>
    <p:sldId id="580" r:id="rId22"/>
    <p:sldId id="544" r:id="rId23"/>
    <p:sldId id="611" r:id="rId24"/>
    <p:sldId id="528" r:id="rId25"/>
    <p:sldId id="603" r:id="rId26"/>
    <p:sldId id="591" r:id="rId27"/>
    <p:sldId id="584" r:id="rId28"/>
    <p:sldId id="628" r:id="rId29"/>
    <p:sldId id="529" r:id="rId30"/>
    <p:sldId id="526" r:id="rId31"/>
    <p:sldId id="561" r:id="rId32"/>
    <p:sldId id="562" r:id="rId33"/>
    <p:sldId id="599" r:id="rId34"/>
    <p:sldId id="597" r:id="rId35"/>
    <p:sldId id="613" r:id="rId36"/>
    <p:sldId id="601" r:id="rId37"/>
    <p:sldId id="592" r:id="rId38"/>
    <p:sldId id="602" r:id="rId39"/>
    <p:sldId id="524" r:id="rId40"/>
    <p:sldId id="563" r:id="rId41"/>
    <p:sldId id="593" r:id="rId42"/>
    <p:sldId id="614" r:id="rId43"/>
    <p:sldId id="567" r:id="rId44"/>
    <p:sldId id="538" r:id="rId45"/>
    <p:sldId id="624" r:id="rId46"/>
    <p:sldId id="569" r:id="rId47"/>
    <p:sldId id="604" r:id="rId48"/>
    <p:sldId id="605" r:id="rId49"/>
    <p:sldId id="606" r:id="rId50"/>
    <p:sldId id="607" r:id="rId51"/>
    <p:sldId id="608" r:id="rId52"/>
    <p:sldId id="609" r:id="rId53"/>
    <p:sldId id="616" r:id="rId54"/>
    <p:sldId id="617" r:id="rId55"/>
    <p:sldId id="618" r:id="rId56"/>
    <p:sldId id="619" r:id="rId57"/>
    <p:sldId id="610" r:id="rId58"/>
    <p:sldId id="62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52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93BC8-4083-4C79-B61B-0DCFC5FD884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012FB1E-EA3F-45C8-9F3D-EC90B07E1EC0}">
      <dgm:prSet phldrT="[Text]"/>
      <dgm:spPr/>
      <dgm:t>
        <a:bodyPr/>
        <a:lstStyle/>
        <a:p>
          <a:r>
            <a:rPr lang="en-GB" dirty="0"/>
            <a:t>In-class Exercises</a:t>
          </a:r>
        </a:p>
      </dgm:t>
    </dgm:pt>
    <dgm:pt modelId="{7CF30442-2EC0-4732-9DA6-E577C65A938A}" type="parTrans" cxnId="{8FE5E0A8-68A9-4BC6-8EC7-7BF4E731D398}">
      <dgm:prSet/>
      <dgm:spPr/>
      <dgm:t>
        <a:bodyPr/>
        <a:lstStyle/>
        <a:p>
          <a:endParaRPr lang="en-GB"/>
        </a:p>
      </dgm:t>
    </dgm:pt>
    <dgm:pt modelId="{82B44B37-F520-4860-AAA9-0BCA7DF5E0F0}" type="sibTrans" cxnId="{8FE5E0A8-68A9-4BC6-8EC7-7BF4E731D398}">
      <dgm:prSet/>
      <dgm:spPr/>
      <dgm:t>
        <a:bodyPr/>
        <a:lstStyle/>
        <a:p>
          <a:endParaRPr lang="en-GB"/>
        </a:p>
      </dgm:t>
    </dgm:pt>
    <dgm:pt modelId="{F0BB87BF-B496-4EE7-804D-FCD05E72754C}">
      <dgm:prSet phldrT="[Text]"/>
      <dgm:spPr/>
      <dgm:t>
        <a:bodyPr/>
        <a:lstStyle/>
        <a:p>
          <a:r>
            <a:rPr lang="en-GB" dirty="0"/>
            <a:t>Logistic Regression</a:t>
          </a:r>
        </a:p>
      </dgm:t>
    </dgm:pt>
    <dgm:pt modelId="{D5547D87-2139-4F1D-890E-A21B406C634E}" type="parTrans" cxnId="{116A7EFE-9120-49E5-B847-3B369FD7B013}">
      <dgm:prSet/>
      <dgm:spPr/>
      <dgm:t>
        <a:bodyPr/>
        <a:lstStyle/>
        <a:p>
          <a:endParaRPr lang="en-GB"/>
        </a:p>
      </dgm:t>
    </dgm:pt>
    <dgm:pt modelId="{E565CB21-1621-40D7-93C3-60BB5F572654}" type="sibTrans" cxnId="{116A7EFE-9120-49E5-B847-3B369FD7B013}">
      <dgm:prSet/>
      <dgm:spPr/>
      <dgm:t>
        <a:bodyPr/>
        <a:lstStyle/>
        <a:p>
          <a:endParaRPr lang="en-GB"/>
        </a:p>
      </dgm:t>
    </dgm:pt>
    <dgm:pt modelId="{6E7917EE-561B-4629-93EF-A0C9B7AD57A9}">
      <dgm:prSet phldrT="[Text]"/>
      <dgm:spPr/>
      <dgm:t>
        <a:bodyPr/>
        <a:lstStyle/>
        <a:p>
          <a:r>
            <a:rPr lang="en-GB" dirty="0"/>
            <a:t>Individual CW</a:t>
          </a:r>
        </a:p>
      </dgm:t>
    </dgm:pt>
    <dgm:pt modelId="{1B0D3226-49DF-4CDA-9957-38F45844D0BE}" type="parTrans" cxnId="{6CF3E4A1-CEE1-4736-88B3-89E6BD2F8A73}">
      <dgm:prSet/>
      <dgm:spPr/>
      <dgm:t>
        <a:bodyPr/>
        <a:lstStyle/>
        <a:p>
          <a:endParaRPr lang="en-GB"/>
        </a:p>
      </dgm:t>
    </dgm:pt>
    <dgm:pt modelId="{BBCEEF8F-8645-487B-9975-C83758BCF7AB}" type="sibTrans" cxnId="{6CF3E4A1-CEE1-4736-88B3-89E6BD2F8A73}">
      <dgm:prSet/>
      <dgm:spPr/>
      <dgm:t>
        <a:bodyPr/>
        <a:lstStyle/>
        <a:p>
          <a:endParaRPr lang="en-GB"/>
        </a:p>
      </dgm:t>
    </dgm:pt>
    <dgm:pt modelId="{012A7AD2-EB11-48B0-8495-4764727D61A2}" type="pres">
      <dgm:prSet presAssocID="{DB293BC8-4083-4C79-B61B-0DCFC5FD8841}" presName="rootnode" presStyleCnt="0">
        <dgm:presLayoutVars>
          <dgm:chMax/>
          <dgm:chPref/>
          <dgm:dir/>
          <dgm:animLvl val="lvl"/>
        </dgm:presLayoutVars>
      </dgm:prSet>
      <dgm:spPr/>
    </dgm:pt>
    <dgm:pt modelId="{022D0054-2B7B-424E-ABE5-0C6CB8C41200}" type="pres">
      <dgm:prSet presAssocID="{F0BB87BF-B496-4EE7-804D-FCD05E72754C}" presName="composite" presStyleCnt="0"/>
      <dgm:spPr/>
    </dgm:pt>
    <dgm:pt modelId="{97DD644F-11A2-4373-A09A-EFEFF6FCA6FC}" type="pres">
      <dgm:prSet presAssocID="{F0BB87BF-B496-4EE7-804D-FCD05E72754C}" presName="bentUpArrow1" presStyleLbl="alignImgPlace1" presStyleIdx="0" presStyleCnt="2"/>
      <dgm:spPr/>
    </dgm:pt>
    <dgm:pt modelId="{CB756A45-C6CA-40D3-B0F0-3B7A7AFF1AE9}" type="pres">
      <dgm:prSet presAssocID="{F0BB87BF-B496-4EE7-804D-FCD05E72754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3985169-99AD-4962-9982-95DCA9202DB8}" type="pres">
      <dgm:prSet presAssocID="{F0BB87BF-B496-4EE7-804D-FCD05E72754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2AE4F9-762D-4C42-AB79-76311BC417DF}" type="pres">
      <dgm:prSet presAssocID="{E565CB21-1621-40D7-93C3-60BB5F572654}" presName="sibTrans" presStyleCnt="0"/>
      <dgm:spPr/>
    </dgm:pt>
    <dgm:pt modelId="{3A4AC7B3-56F1-4206-9D50-C79E044C6EBA}" type="pres">
      <dgm:prSet presAssocID="{2012FB1E-EA3F-45C8-9F3D-EC90B07E1EC0}" presName="composite" presStyleCnt="0"/>
      <dgm:spPr/>
    </dgm:pt>
    <dgm:pt modelId="{270404C4-36F1-4BB3-B7A6-5EFE0FBC9D9C}" type="pres">
      <dgm:prSet presAssocID="{2012FB1E-EA3F-45C8-9F3D-EC90B07E1EC0}" presName="bentUpArrow1" presStyleLbl="alignImgPlace1" presStyleIdx="1" presStyleCnt="2"/>
      <dgm:spPr/>
    </dgm:pt>
    <dgm:pt modelId="{1AABDD27-E63B-4AB6-AD5C-259E131D1588}" type="pres">
      <dgm:prSet presAssocID="{2012FB1E-EA3F-45C8-9F3D-EC90B07E1EC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E12DF0A-F919-4CF5-AFA5-24567430C843}" type="pres">
      <dgm:prSet presAssocID="{2012FB1E-EA3F-45C8-9F3D-EC90B07E1EC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15ED029-8011-40C3-B4E4-E07FBAE43783}" type="pres">
      <dgm:prSet presAssocID="{82B44B37-F520-4860-AAA9-0BCA7DF5E0F0}" presName="sibTrans" presStyleCnt="0"/>
      <dgm:spPr/>
    </dgm:pt>
    <dgm:pt modelId="{45DCF8B0-B63C-450B-AF9E-0800DA6A3E47}" type="pres">
      <dgm:prSet presAssocID="{6E7917EE-561B-4629-93EF-A0C9B7AD57A9}" presName="composite" presStyleCnt="0"/>
      <dgm:spPr/>
    </dgm:pt>
    <dgm:pt modelId="{DC73ABA4-3995-4D76-92E0-21DB86728D37}" type="pres">
      <dgm:prSet presAssocID="{6E7917EE-561B-4629-93EF-A0C9B7AD57A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1E22938-9CE6-48B6-8B20-131925333A33}" type="presOf" srcId="{6E7917EE-561B-4629-93EF-A0C9B7AD57A9}" destId="{DC73ABA4-3995-4D76-92E0-21DB86728D37}" srcOrd="0" destOrd="0" presId="urn:microsoft.com/office/officeart/2005/8/layout/StepDownProcess"/>
    <dgm:cxn modelId="{1FCC4777-44FB-42EA-B90B-828940CAB37A}" type="presOf" srcId="{DB293BC8-4083-4C79-B61B-0DCFC5FD8841}" destId="{012A7AD2-EB11-48B0-8495-4764727D61A2}" srcOrd="0" destOrd="0" presId="urn:microsoft.com/office/officeart/2005/8/layout/StepDownProcess"/>
    <dgm:cxn modelId="{E652B180-38DE-4564-A5EA-074EF8FE630C}" type="presOf" srcId="{2012FB1E-EA3F-45C8-9F3D-EC90B07E1EC0}" destId="{1AABDD27-E63B-4AB6-AD5C-259E131D1588}" srcOrd="0" destOrd="0" presId="urn:microsoft.com/office/officeart/2005/8/layout/StepDownProcess"/>
    <dgm:cxn modelId="{6CF3E4A1-CEE1-4736-88B3-89E6BD2F8A73}" srcId="{DB293BC8-4083-4C79-B61B-0DCFC5FD8841}" destId="{6E7917EE-561B-4629-93EF-A0C9B7AD57A9}" srcOrd="2" destOrd="0" parTransId="{1B0D3226-49DF-4CDA-9957-38F45844D0BE}" sibTransId="{BBCEEF8F-8645-487B-9975-C83758BCF7AB}"/>
    <dgm:cxn modelId="{8FE5E0A8-68A9-4BC6-8EC7-7BF4E731D398}" srcId="{DB293BC8-4083-4C79-B61B-0DCFC5FD8841}" destId="{2012FB1E-EA3F-45C8-9F3D-EC90B07E1EC0}" srcOrd="1" destOrd="0" parTransId="{7CF30442-2EC0-4732-9DA6-E577C65A938A}" sibTransId="{82B44B37-F520-4860-AAA9-0BCA7DF5E0F0}"/>
    <dgm:cxn modelId="{116A7EFE-9120-49E5-B847-3B369FD7B013}" srcId="{DB293BC8-4083-4C79-B61B-0DCFC5FD8841}" destId="{F0BB87BF-B496-4EE7-804D-FCD05E72754C}" srcOrd="0" destOrd="0" parTransId="{D5547D87-2139-4F1D-890E-A21B406C634E}" sibTransId="{E565CB21-1621-40D7-93C3-60BB5F572654}"/>
    <dgm:cxn modelId="{530E50FF-2E06-4110-AEAC-EFF8E363ED88}" type="presOf" srcId="{F0BB87BF-B496-4EE7-804D-FCD05E72754C}" destId="{CB756A45-C6CA-40D3-B0F0-3B7A7AFF1AE9}" srcOrd="0" destOrd="0" presId="urn:microsoft.com/office/officeart/2005/8/layout/StepDownProcess"/>
    <dgm:cxn modelId="{A3ECD082-CCA1-4671-9219-AE902057B173}" type="presParOf" srcId="{012A7AD2-EB11-48B0-8495-4764727D61A2}" destId="{022D0054-2B7B-424E-ABE5-0C6CB8C41200}" srcOrd="0" destOrd="0" presId="urn:microsoft.com/office/officeart/2005/8/layout/StepDownProcess"/>
    <dgm:cxn modelId="{BCA39AE5-2C2A-4282-B801-47F6C8E26E4E}" type="presParOf" srcId="{022D0054-2B7B-424E-ABE5-0C6CB8C41200}" destId="{97DD644F-11A2-4373-A09A-EFEFF6FCA6FC}" srcOrd="0" destOrd="0" presId="urn:microsoft.com/office/officeart/2005/8/layout/StepDownProcess"/>
    <dgm:cxn modelId="{F69AAAFC-5370-40B7-926F-3725D0C63993}" type="presParOf" srcId="{022D0054-2B7B-424E-ABE5-0C6CB8C41200}" destId="{CB756A45-C6CA-40D3-B0F0-3B7A7AFF1AE9}" srcOrd="1" destOrd="0" presId="urn:microsoft.com/office/officeart/2005/8/layout/StepDownProcess"/>
    <dgm:cxn modelId="{29DE22D3-41AF-49BE-8C82-8B39206CEE18}" type="presParOf" srcId="{022D0054-2B7B-424E-ABE5-0C6CB8C41200}" destId="{53985169-99AD-4962-9982-95DCA9202DB8}" srcOrd="2" destOrd="0" presId="urn:microsoft.com/office/officeart/2005/8/layout/StepDownProcess"/>
    <dgm:cxn modelId="{34DC8F62-E041-4414-8C40-C08FFDA0E538}" type="presParOf" srcId="{012A7AD2-EB11-48B0-8495-4764727D61A2}" destId="{B92AE4F9-762D-4C42-AB79-76311BC417DF}" srcOrd="1" destOrd="0" presId="urn:microsoft.com/office/officeart/2005/8/layout/StepDownProcess"/>
    <dgm:cxn modelId="{E981A8DC-760F-440F-9F70-3589EBF670C6}" type="presParOf" srcId="{012A7AD2-EB11-48B0-8495-4764727D61A2}" destId="{3A4AC7B3-56F1-4206-9D50-C79E044C6EBA}" srcOrd="2" destOrd="0" presId="urn:microsoft.com/office/officeart/2005/8/layout/StepDownProcess"/>
    <dgm:cxn modelId="{EA0A3A0E-A951-47DD-847C-457F537BB7D0}" type="presParOf" srcId="{3A4AC7B3-56F1-4206-9D50-C79E044C6EBA}" destId="{270404C4-36F1-4BB3-B7A6-5EFE0FBC9D9C}" srcOrd="0" destOrd="0" presId="urn:microsoft.com/office/officeart/2005/8/layout/StepDownProcess"/>
    <dgm:cxn modelId="{80392112-0EDC-4942-83EE-E19FFAE303F0}" type="presParOf" srcId="{3A4AC7B3-56F1-4206-9D50-C79E044C6EBA}" destId="{1AABDD27-E63B-4AB6-AD5C-259E131D1588}" srcOrd="1" destOrd="0" presId="urn:microsoft.com/office/officeart/2005/8/layout/StepDownProcess"/>
    <dgm:cxn modelId="{E64339DA-1A02-4BD6-AFDC-74CB5D78E18F}" type="presParOf" srcId="{3A4AC7B3-56F1-4206-9D50-C79E044C6EBA}" destId="{BE12DF0A-F919-4CF5-AFA5-24567430C843}" srcOrd="2" destOrd="0" presId="urn:microsoft.com/office/officeart/2005/8/layout/StepDownProcess"/>
    <dgm:cxn modelId="{0E660DEA-3184-4E20-A261-A84C34E3C280}" type="presParOf" srcId="{012A7AD2-EB11-48B0-8495-4764727D61A2}" destId="{015ED029-8011-40C3-B4E4-E07FBAE43783}" srcOrd="3" destOrd="0" presId="urn:microsoft.com/office/officeart/2005/8/layout/StepDownProcess"/>
    <dgm:cxn modelId="{9453849A-601F-4F2D-8FB1-30823545159E}" type="presParOf" srcId="{012A7AD2-EB11-48B0-8495-4764727D61A2}" destId="{45DCF8B0-B63C-450B-AF9E-0800DA6A3E47}" srcOrd="4" destOrd="0" presId="urn:microsoft.com/office/officeart/2005/8/layout/StepDownProcess"/>
    <dgm:cxn modelId="{652B459C-862B-47FF-BA06-950828C135BA}" type="presParOf" srcId="{45DCF8B0-B63C-450B-AF9E-0800DA6A3E47}" destId="{DC73ABA4-3995-4D76-92E0-21DB86728D3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/>
            <a:t>Is it a good model?</a:t>
          </a:r>
          <a:endParaRPr lang="en-GB" dirty="0"/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/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/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noFill/>
            </a:rPr>
            <a:t>Yes – 81.4%</a:t>
          </a: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/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/>
        </a:p>
      </dgm:t>
    </dgm:pt>
    <dgm:pt modelId="{51BBCD70-3A51-441D-A379-99FE84DD034E}">
      <dgm:prSet/>
      <dgm:spPr/>
      <dgm:t>
        <a:bodyPr/>
        <a:lstStyle/>
        <a:p>
          <a:r>
            <a:rPr lang="en-US" altLang="en-US"/>
            <a:t>Which sig. variable(s) positively impact defaulting?</a:t>
          </a:r>
          <a:endParaRPr lang="en-US" altLang="en-US" dirty="0"/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/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/>
        </a:p>
      </dgm:t>
    </dgm:pt>
    <dgm:pt modelId="{A45ECDB7-D9F5-42F6-B76E-9930A4C4D48F}">
      <dgm:prSet/>
      <dgm:spPr/>
      <dgm:t>
        <a:bodyPr/>
        <a:lstStyle/>
        <a:p>
          <a:r>
            <a:rPr lang="en-US" altLang="en-US">
              <a:noFill/>
            </a:rPr>
            <a:t>Debt to income ratio</a:t>
          </a:r>
          <a:endParaRPr lang="en-US" altLang="en-US" dirty="0">
            <a:noFill/>
          </a:endParaRP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/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/>
        </a:p>
      </dgm:t>
    </dgm:pt>
    <dgm:pt modelId="{3658337E-107B-4D14-B43F-F94581B06445}">
      <dgm:prSet/>
      <dgm:spPr/>
      <dgm:t>
        <a:bodyPr/>
        <a:lstStyle/>
        <a:p>
          <a:r>
            <a:rPr lang="en-US" altLang="en-US">
              <a:noFill/>
            </a:rPr>
            <a:t>Credit card debt</a:t>
          </a:r>
          <a:endParaRPr lang="en-US" altLang="en-US" dirty="0">
            <a:noFill/>
          </a:endParaRP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/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/>
        </a:p>
      </dgm:t>
    </dgm:pt>
    <dgm:pt modelId="{C9ACBE32-94B3-4219-926C-AD92215069D4}">
      <dgm:prSet/>
      <dgm:spPr/>
      <dgm:t>
        <a:bodyPr/>
        <a:lstStyle/>
        <a:p>
          <a:r>
            <a:rPr lang="en-US" altLang="en-US"/>
            <a:t>Which sig. variable(s) negatively impact defaulting?</a:t>
          </a:r>
          <a:endParaRPr lang="en-US" altLang="en-US" dirty="0"/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/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/>
        </a:p>
      </dgm:t>
    </dgm:pt>
    <dgm:pt modelId="{88D8B792-7DFF-447F-B186-824821C8C5E2}">
      <dgm:prSet/>
      <dgm:spPr/>
      <dgm:t>
        <a:bodyPr/>
        <a:lstStyle/>
        <a:p>
          <a:r>
            <a:rPr lang="en-US" altLang="en-US" dirty="0">
              <a:noFill/>
            </a:rPr>
            <a:t>Time with current employer</a:t>
          </a: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/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/>
        </a:p>
      </dgm:t>
    </dgm:pt>
    <dgm:pt modelId="{4A077DF3-AA28-498F-AA7D-A565506EAB50}">
      <dgm:prSet/>
      <dgm:spPr/>
      <dgm:t>
        <a:bodyPr/>
        <a:lstStyle/>
        <a:p>
          <a:r>
            <a:rPr lang="en-US" altLang="en-US" dirty="0">
              <a:noFill/>
            </a:rPr>
            <a:t>Time at current address</a:t>
          </a: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/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/>
        </a:p>
      </dgm:t>
    </dgm:pt>
    <dgm:pt modelId="{2AFC27B1-FD08-4996-81B9-632C2BF7C8DA}">
      <dgm:prSet/>
      <dgm:spPr/>
      <dgm:t>
        <a:bodyPr/>
        <a:lstStyle/>
        <a:p>
          <a:r>
            <a:rPr lang="en-US" altLang="en-US"/>
            <a:t>How would you describe good prospects for loans?</a:t>
          </a:r>
          <a:endParaRPr lang="en-US" altLang="en-US" dirty="0"/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/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/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/>
            <a:t>Does </a:t>
          </a:r>
          <a:r>
            <a:rPr lang="en-US" altLang="en-US" dirty="0"/>
            <a:t>the model have a good prediction rate?</a:t>
          </a:r>
          <a:endParaRPr lang="en-GB" dirty="0"/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/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/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solidFill>
                <a:srgbClr val="1203C2"/>
              </a:solidFill>
            </a:rPr>
            <a:t>Chi-</a:t>
          </a:r>
          <a:r>
            <a:rPr lang="en-GB" dirty="0" err="1">
              <a:solidFill>
                <a:srgbClr val="1203C2"/>
              </a:solidFill>
            </a:rPr>
            <a:t>sq</a:t>
          </a:r>
          <a:r>
            <a:rPr lang="en-GB" dirty="0">
              <a:solidFill>
                <a:srgbClr val="1203C2"/>
              </a:solidFill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/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/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solidFill>
                <a:srgbClr val="1203C2"/>
              </a:solidFill>
            </a:rPr>
            <a:t>R</a:t>
          </a:r>
          <a:r>
            <a:rPr lang="en-GB" baseline="30000" dirty="0">
              <a:solidFill>
                <a:srgbClr val="1203C2"/>
              </a:solidFill>
            </a:rPr>
            <a:t>2</a:t>
          </a:r>
          <a:r>
            <a:rPr lang="en-GB" dirty="0">
              <a:solidFill>
                <a:srgbClr val="1203C2"/>
              </a:solidFill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/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/>
        </a:p>
      </dgm:t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D443502-8B13-4D33-8CC6-8FA944EFED90}" type="presOf" srcId="{5A4FCE83-2863-4350-8850-4E75AAC64C34}" destId="{F74B9F06-F4B6-43E5-BB4F-B2FAC459B4EE}" srcOrd="0" destOrd="0" presId="urn:microsoft.com/office/officeart/2005/8/layout/list1"/>
    <dgm:cxn modelId="{D252AD03-067F-42BD-B403-0A4A15623850}" type="presOf" srcId="{7E36A86D-DF13-43D1-8458-3EBB1F1C2C49}" destId="{4AE725EA-A746-4FCA-98BC-6B9C86ABC860}" srcOrd="0" destOrd="0" presId="urn:microsoft.com/office/officeart/2005/8/layout/list1"/>
    <dgm:cxn modelId="{22A2DC09-1703-4FDA-A695-0FB006CA5BB8}" srcId="{51BBCD70-3A51-441D-A379-99FE84DD034E}" destId="{3658337E-107B-4D14-B43F-F94581B06445}" srcOrd="1" destOrd="0" parTransId="{FF1C2E26-5931-4A1E-A70C-D9C124CF6F6A}" sibTransId="{D569493F-E09A-437C-968C-7CEB78CA366C}"/>
    <dgm:cxn modelId="{A7D4C30F-518F-41E4-91D0-D805B182FD98}" type="presOf" srcId="{3658337E-107B-4D14-B43F-F94581B06445}" destId="{66276A6B-63BF-4197-92E7-282BC97ABA2C}" srcOrd="0" destOrd="1" presId="urn:microsoft.com/office/officeart/2005/8/layout/list1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1A7C792E-21A0-4648-A816-06D98218FF98}" type="presOf" srcId="{C9ACBE32-94B3-4219-926C-AD92215069D4}" destId="{CB097D40-14C2-409C-ABD2-A5F4AAAE0C7B}" srcOrd="0" destOrd="0" presId="urn:microsoft.com/office/officeart/2005/8/layout/list1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6732326E-519A-4501-A748-DE35FA88E6B3}" type="presOf" srcId="{2AFC27B1-FD08-4996-81B9-632C2BF7C8DA}" destId="{CB19375B-6EF0-421F-8E01-D97A6E02C5C6}" srcOrd="0" destOrd="0" presId="urn:microsoft.com/office/officeart/2005/8/layout/list1"/>
    <dgm:cxn modelId="{6F236650-31E6-4644-91B2-DA143344C75B}" type="presOf" srcId="{A45ECDB7-D9F5-42F6-B76E-9930A4C4D48F}" destId="{66276A6B-63BF-4197-92E7-282BC97ABA2C}" srcOrd="0" destOrd="0" presId="urn:microsoft.com/office/officeart/2005/8/layout/list1"/>
    <dgm:cxn modelId="{52A17352-F0A3-4FDD-8DC6-5DE8244F3ADF}" type="presOf" srcId="{A5A95C1F-6DE6-42B4-8F4D-5A6B0CA231A2}" destId="{06AED835-A9AA-48A1-A0D9-2F4B69094250}" srcOrd="0" destOrd="0" presId="urn:microsoft.com/office/officeart/2005/8/layout/list1"/>
    <dgm:cxn modelId="{3E8E6E82-FEC2-4193-BF6D-BCC9085F287C}" type="presOf" srcId="{88D8B792-7DFF-447F-B186-824821C8C5E2}" destId="{6EC885E4-2524-48BC-AC30-94F925561CE4}" srcOrd="0" destOrd="0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B37DAC86-B8D8-4216-931B-DB64634C52F6}" type="presOf" srcId="{2AFC27B1-FD08-4996-81B9-632C2BF7C8DA}" destId="{B72E9F0F-65AD-4EAC-AF9C-DC83A1A6D78A}" srcOrd="1" destOrd="0" presId="urn:microsoft.com/office/officeart/2005/8/layout/list1"/>
    <dgm:cxn modelId="{328F5287-B2A3-40F7-AE10-A6715FF9F21E}" type="presOf" srcId="{A5A95C1F-6DE6-42B4-8F4D-5A6B0CA231A2}" destId="{8847BDE1-0B1E-4B67-8071-0F74FBC9C065}" srcOrd="1" destOrd="0" presId="urn:microsoft.com/office/officeart/2005/8/layout/list1"/>
    <dgm:cxn modelId="{9892B988-992D-425F-A1CA-57379329541B}" type="presOf" srcId="{032FD241-D9B2-4793-B049-5CD985A3F972}" destId="{501861F3-13B1-4445-884B-F95CC4C77030}" srcOrd="0" destOrd="0" presId="urn:microsoft.com/office/officeart/2005/8/layout/list1"/>
    <dgm:cxn modelId="{FDBE258F-E485-41DD-A24C-9BB9718A6631}" type="presOf" srcId="{106C1E30-6A95-4E04-B193-E88BE7274066}" destId="{34E383C8-F34D-40C0-B3E7-0BDE1D087607}" srcOrd="0" destOrd="0" presId="urn:microsoft.com/office/officeart/2005/8/layout/list1"/>
    <dgm:cxn modelId="{4D026795-5631-45AC-ACF2-93D61EA6F11F}" type="presOf" srcId="{032FD241-D9B2-4793-B049-5CD985A3F972}" destId="{28AC7063-7E12-450B-A2E2-49C1AEC62608}" srcOrd="1" destOrd="0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73A7FFA5-81DD-4D43-896E-A6039208FE64}" type="presOf" srcId="{51BBCD70-3A51-441D-A379-99FE84DD034E}" destId="{30C3E8EB-7900-46C2-9E11-7521DF25E32E}" srcOrd="0" destOrd="0" presId="urn:microsoft.com/office/officeart/2005/8/layout/list1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44CE47B1-A3DA-401C-8B22-338F411386C3}" type="presOf" srcId="{4A077DF3-AA28-498F-AA7D-A565506EAB50}" destId="{6EC885E4-2524-48BC-AC30-94F925561CE4}" srcOrd="0" destOrd="1" presId="urn:microsoft.com/office/officeart/2005/8/layout/list1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AA9539BD-847D-4FAE-A510-AE463BED0027}" type="presOf" srcId="{BC1104FA-6305-4727-BC52-53BE93554E0B}" destId="{34E383C8-F34D-40C0-B3E7-0BDE1D087607}" srcOrd="0" destOrd="1" presId="urn:microsoft.com/office/officeart/2005/8/layout/list1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999462DD-53F9-4E1D-88CD-25E29E00A628}" type="presOf" srcId="{C9ACBE32-94B3-4219-926C-AD92215069D4}" destId="{1624F42D-D96F-4C0D-9C07-C2B6A1E2764D}" srcOrd="1" destOrd="0" presId="urn:microsoft.com/office/officeart/2005/8/layout/list1"/>
    <dgm:cxn modelId="{CD73F4E5-F20D-4C9B-A851-68E1C097BEFC}" type="presOf" srcId="{51BBCD70-3A51-441D-A379-99FE84DD034E}" destId="{1641A1BB-FABA-4753-8F2D-D97CE047C3F1}" srcOrd="1" destOrd="0" presId="urn:microsoft.com/office/officeart/2005/8/layout/list1"/>
    <dgm:cxn modelId="{7491DCDA-67D3-4609-9885-1CBE1038A327}" type="presParOf" srcId="{F74B9F06-F4B6-43E5-BB4F-B2FAC459B4EE}" destId="{ED5B9D7A-DB16-468F-B3C3-7FCF7A290969}" srcOrd="0" destOrd="0" presId="urn:microsoft.com/office/officeart/2005/8/layout/list1"/>
    <dgm:cxn modelId="{01A2D692-06F2-4F46-9990-FBD3770556F2}" type="presParOf" srcId="{ED5B9D7A-DB16-468F-B3C3-7FCF7A290969}" destId="{06AED835-A9AA-48A1-A0D9-2F4B69094250}" srcOrd="0" destOrd="0" presId="urn:microsoft.com/office/officeart/2005/8/layout/list1"/>
    <dgm:cxn modelId="{FD49C185-022F-4F91-BC86-B5D220AF40B8}" type="presParOf" srcId="{ED5B9D7A-DB16-468F-B3C3-7FCF7A290969}" destId="{8847BDE1-0B1E-4B67-8071-0F74FBC9C065}" srcOrd="1" destOrd="0" presId="urn:microsoft.com/office/officeart/2005/8/layout/list1"/>
    <dgm:cxn modelId="{2AA8C110-394D-4765-9BF8-E15BAD960C23}" type="presParOf" srcId="{F74B9F06-F4B6-43E5-BB4F-B2FAC459B4EE}" destId="{74132A56-9722-4DCD-8EA9-84745977ABC8}" srcOrd="1" destOrd="0" presId="urn:microsoft.com/office/officeart/2005/8/layout/list1"/>
    <dgm:cxn modelId="{F3ED51C8-D7A3-43FA-A3B0-2BC51B4FF274}" type="presParOf" srcId="{F74B9F06-F4B6-43E5-BB4F-B2FAC459B4EE}" destId="{34E383C8-F34D-40C0-B3E7-0BDE1D087607}" srcOrd="2" destOrd="0" presId="urn:microsoft.com/office/officeart/2005/8/layout/list1"/>
    <dgm:cxn modelId="{486CCE92-0BED-4664-99C2-A769CC3FD0F5}" type="presParOf" srcId="{F74B9F06-F4B6-43E5-BB4F-B2FAC459B4EE}" destId="{C258AEA0-A1B8-4F2D-BCAD-832F1655EDCA}" srcOrd="3" destOrd="0" presId="urn:microsoft.com/office/officeart/2005/8/layout/list1"/>
    <dgm:cxn modelId="{3AFCF089-053D-481C-A3B9-B6DE2950A4B6}" type="presParOf" srcId="{F74B9F06-F4B6-43E5-BB4F-B2FAC459B4EE}" destId="{8CB15EC1-A108-4B19-ADDA-E1F166D57399}" srcOrd="4" destOrd="0" presId="urn:microsoft.com/office/officeart/2005/8/layout/list1"/>
    <dgm:cxn modelId="{AC0672D5-5546-4E9D-A825-8423043E836A}" type="presParOf" srcId="{8CB15EC1-A108-4B19-ADDA-E1F166D57399}" destId="{501861F3-13B1-4445-884B-F95CC4C77030}" srcOrd="0" destOrd="0" presId="urn:microsoft.com/office/officeart/2005/8/layout/list1"/>
    <dgm:cxn modelId="{2630E5D9-A45F-483D-BC7D-7B1D091405CF}" type="presParOf" srcId="{8CB15EC1-A108-4B19-ADDA-E1F166D57399}" destId="{28AC7063-7E12-450B-A2E2-49C1AEC62608}" srcOrd="1" destOrd="0" presId="urn:microsoft.com/office/officeart/2005/8/layout/list1"/>
    <dgm:cxn modelId="{95CDAC6F-B16D-41E3-BED7-DD0B4EB49905}" type="presParOf" srcId="{F74B9F06-F4B6-43E5-BB4F-B2FAC459B4EE}" destId="{BD6BDD91-7469-49F9-A1AA-C315A6D71063}" srcOrd="5" destOrd="0" presId="urn:microsoft.com/office/officeart/2005/8/layout/list1"/>
    <dgm:cxn modelId="{AF3CE1AE-914A-433B-BB47-B5F8A2EDC928}" type="presParOf" srcId="{F74B9F06-F4B6-43E5-BB4F-B2FAC459B4EE}" destId="{4AE725EA-A746-4FCA-98BC-6B9C86ABC860}" srcOrd="6" destOrd="0" presId="urn:microsoft.com/office/officeart/2005/8/layout/list1"/>
    <dgm:cxn modelId="{AFBB014F-D3D9-437A-9C10-92A1BA17C056}" type="presParOf" srcId="{F74B9F06-F4B6-43E5-BB4F-B2FAC459B4EE}" destId="{31C6D73F-9F1F-4102-9426-FF9972B562E0}" srcOrd="7" destOrd="0" presId="urn:microsoft.com/office/officeart/2005/8/layout/list1"/>
    <dgm:cxn modelId="{559F0277-0A1E-457B-BABF-830BD82C8723}" type="presParOf" srcId="{F74B9F06-F4B6-43E5-BB4F-B2FAC459B4EE}" destId="{AE0A28A4-02D4-4D88-8083-1EADD54153CF}" srcOrd="8" destOrd="0" presId="urn:microsoft.com/office/officeart/2005/8/layout/list1"/>
    <dgm:cxn modelId="{8056A6FA-ED54-45FE-9AFD-3EA6D605D3A9}" type="presParOf" srcId="{AE0A28A4-02D4-4D88-8083-1EADD54153CF}" destId="{30C3E8EB-7900-46C2-9E11-7521DF25E32E}" srcOrd="0" destOrd="0" presId="urn:microsoft.com/office/officeart/2005/8/layout/list1"/>
    <dgm:cxn modelId="{0FB1BD68-8969-4A58-AC16-09040080C66E}" type="presParOf" srcId="{AE0A28A4-02D4-4D88-8083-1EADD54153CF}" destId="{1641A1BB-FABA-4753-8F2D-D97CE047C3F1}" srcOrd="1" destOrd="0" presId="urn:microsoft.com/office/officeart/2005/8/layout/list1"/>
    <dgm:cxn modelId="{F474FD1D-5642-4D35-BACF-BEC0445B3655}" type="presParOf" srcId="{F74B9F06-F4B6-43E5-BB4F-B2FAC459B4EE}" destId="{392C2361-F408-45F8-B495-F1BE285DDF5A}" srcOrd="9" destOrd="0" presId="urn:microsoft.com/office/officeart/2005/8/layout/list1"/>
    <dgm:cxn modelId="{393B38A4-F104-4DBD-9C22-959BD64BEA7B}" type="presParOf" srcId="{F74B9F06-F4B6-43E5-BB4F-B2FAC459B4EE}" destId="{66276A6B-63BF-4197-92E7-282BC97ABA2C}" srcOrd="10" destOrd="0" presId="urn:microsoft.com/office/officeart/2005/8/layout/list1"/>
    <dgm:cxn modelId="{11DCE409-9975-4751-800F-F620AF8ADAD6}" type="presParOf" srcId="{F74B9F06-F4B6-43E5-BB4F-B2FAC459B4EE}" destId="{7738D2DD-1762-4BDC-839A-DCD0D32D6BEF}" srcOrd="11" destOrd="0" presId="urn:microsoft.com/office/officeart/2005/8/layout/list1"/>
    <dgm:cxn modelId="{76712D95-C577-49F9-ACDC-75BF679D9608}" type="presParOf" srcId="{F74B9F06-F4B6-43E5-BB4F-B2FAC459B4EE}" destId="{2F253F17-819F-4D9E-9211-4D8BCE935E3B}" srcOrd="12" destOrd="0" presId="urn:microsoft.com/office/officeart/2005/8/layout/list1"/>
    <dgm:cxn modelId="{62122ED0-DA9D-4B2D-BE28-F98C346A3BB3}" type="presParOf" srcId="{2F253F17-819F-4D9E-9211-4D8BCE935E3B}" destId="{CB097D40-14C2-409C-ABD2-A5F4AAAE0C7B}" srcOrd="0" destOrd="0" presId="urn:microsoft.com/office/officeart/2005/8/layout/list1"/>
    <dgm:cxn modelId="{0B976133-C609-4EE2-89E5-900BD849F035}" type="presParOf" srcId="{2F253F17-819F-4D9E-9211-4D8BCE935E3B}" destId="{1624F42D-D96F-4C0D-9C07-C2B6A1E2764D}" srcOrd="1" destOrd="0" presId="urn:microsoft.com/office/officeart/2005/8/layout/list1"/>
    <dgm:cxn modelId="{9521697E-30C2-4D56-86BB-C5D641842D86}" type="presParOf" srcId="{F74B9F06-F4B6-43E5-BB4F-B2FAC459B4EE}" destId="{51293F3E-F47A-4CF4-9F7F-A446AF18B0A9}" srcOrd="13" destOrd="0" presId="urn:microsoft.com/office/officeart/2005/8/layout/list1"/>
    <dgm:cxn modelId="{99740B5A-4B91-4100-A513-2FB364C9C9DE}" type="presParOf" srcId="{F74B9F06-F4B6-43E5-BB4F-B2FAC459B4EE}" destId="{6EC885E4-2524-48BC-AC30-94F925561CE4}" srcOrd="14" destOrd="0" presId="urn:microsoft.com/office/officeart/2005/8/layout/list1"/>
    <dgm:cxn modelId="{0BD36113-8430-4AF4-AF5E-495113BA157C}" type="presParOf" srcId="{F74B9F06-F4B6-43E5-BB4F-B2FAC459B4EE}" destId="{0BF43819-F74B-4835-B761-F9D94E6DF151}" srcOrd="15" destOrd="0" presId="urn:microsoft.com/office/officeart/2005/8/layout/list1"/>
    <dgm:cxn modelId="{F43DE818-862E-43BF-8FC2-3689064BE3EF}" type="presParOf" srcId="{F74B9F06-F4B6-43E5-BB4F-B2FAC459B4EE}" destId="{4DA3D337-2B98-46BF-8CD1-64711B908A0E}" srcOrd="16" destOrd="0" presId="urn:microsoft.com/office/officeart/2005/8/layout/list1"/>
    <dgm:cxn modelId="{2A22CD52-BD89-460C-9227-0704B316764A}" type="presParOf" srcId="{4DA3D337-2B98-46BF-8CD1-64711B908A0E}" destId="{CB19375B-6EF0-421F-8E01-D97A6E02C5C6}" srcOrd="0" destOrd="0" presId="urn:microsoft.com/office/officeart/2005/8/layout/list1"/>
    <dgm:cxn modelId="{AC40172A-1505-41A8-AFD2-85490A05E8D6}" type="presParOf" srcId="{4DA3D337-2B98-46BF-8CD1-64711B908A0E}" destId="{B72E9F0F-65AD-4EAC-AF9C-DC83A1A6D78A}" srcOrd="1" destOrd="0" presId="urn:microsoft.com/office/officeart/2005/8/layout/list1"/>
    <dgm:cxn modelId="{1E8460DB-4BCD-4A52-8B55-992E06C5A68B}" type="presParOf" srcId="{F74B9F06-F4B6-43E5-BB4F-B2FAC459B4EE}" destId="{F65B975F-E31C-4289-8F2E-3AD0AD7E0481}" srcOrd="17" destOrd="0" presId="urn:microsoft.com/office/officeart/2005/8/layout/list1"/>
    <dgm:cxn modelId="{C53A3195-BED6-4B53-B8A2-537A12A00BFE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Is it a good model?</a:t>
          </a:r>
          <a:endParaRPr lang="en-GB" dirty="0">
            <a:solidFill>
              <a:schemeClr val="tx1"/>
            </a:solidFill>
          </a:endParaRPr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noFill/>
            </a:rPr>
            <a:t>Yes </a:t>
          </a:r>
          <a:r>
            <a:rPr lang="en-US" altLang="en-US">
              <a:noFill/>
            </a:rPr>
            <a:t>– 81.4%</a:t>
          </a:r>
          <a:endParaRPr lang="en-US" altLang="en-US" dirty="0">
            <a:noFill/>
          </a:endParaRP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BCD70-3A51-441D-A379-99FE84DD034E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positively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5ECDB7-D9F5-42F6-B76E-9930A4C4D48F}">
      <dgm:prSet/>
      <dgm:spPr/>
      <dgm:t>
        <a:bodyPr/>
        <a:lstStyle/>
        <a:p>
          <a:r>
            <a:rPr lang="en-US" altLang="en-US" dirty="0">
              <a:noFill/>
            </a:rPr>
            <a:t>Age</a:t>
          </a: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58337E-107B-4D14-B43F-F94581B06445}">
      <dgm:prSet/>
      <dgm:spPr/>
      <dgm:t>
        <a:bodyPr/>
        <a:lstStyle/>
        <a:p>
          <a:r>
            <a:rPr lang="en-US" altLang="en-US">
              <a:noFill/>
            </a:rPr>
            <a:t>Credit card debt</a:t>
          </a:r>
          <a:endParaRPr lang="en-US" altLang="en-US" dirty="0">
            <a:noFill/>
          </a:endParaRP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ACBE32-94B3-4219-926C-AD92215069D4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negatively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D8B792-7DFF-447F-B186-824821C8C5E2}">
      <dgm:prSet/>
      <dgm:spPr/>
      <dgm:t>
        <a:bodyPr/>
        <a:lstStyle/>
        <a:p>
          <a:r>
            <a:rPr lang="en-US" altLang="en-US">
              <a:noFill/>
            </a:rPr>
            <a:t>Time with current employer</a:t>
          </a:r>
          <a:endParaRPr lang="en-US" altLang="en-US" dirty="0">
            <a:noFill/>
          </a:endParaRP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077DF3-AA28-498F-AA7D-A565506EAB50}">
      <dgm:prSet/>
      <dgm:spPr/>
      <dgm:t>
        <a:bodyPr/>
        <a:lstStyle/>
        <a:p>
          <a:r>
            <a:rPr lang="en-US" altLang="en-US" dirty="0">
              <a:noFill/>
            </a:rPr>
            <a:t>Time at current address</a:t>
          </a: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FC27B1-FD08-4996-81B9-632C2BF7C8DA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How would you describe good prospects for loans?</a:t>
          </a:r>
          <a:endParaRPr lang="en-US" altLang="en-US" dirty="0">
            <a:solidFill>
              <a:schemeClr val="tx1"/>
            </a:solidFill>
          </a:endParaRPr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Does </a:t>
          </a:r>
          <a:r>
            <a:rPr lang="en-US" altLang="en-US" dirty="0">
              <a:solidFill>
                <a:schemeClr val="tx1"/>
              </a:solidFill>
            </a:rPr>
            <a:t>the model have a good prediction rate?</a:t>
          </a:r>
          <a:endParaRPr lang="en-GB" dirty="0">
            <a:solidFill>
              <a:schemeClr val="tx1"/>
            </a:solidFill>
          </a:endParaRPr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noFill/>
            </a:rPr>
            <a:t>Chi-</a:t>
          </a:r>
          <a:r>
            <a:rPr lang="en-GB" dirty="0" err="1">
              <a:noFill/>
            </a:rPr>
            <a:t>sq</a:t>
          </a:r>
          <a:r>
            <a:rPr lang="en-GB" dirty="0">
              <a:noFill/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noFill/>
            </a:rPr>
            <a:t>R</a:t>
          </a:r>
          <a:r>
            <a:rPr lang="en-GB" baseline="30000" dirty="0">
              <a:noFill/>
            </a:rPr>
            <a:t>2</a:t>
          </a:r>
          <a:r>
            <a:rPr lang="en-GB" dirty="0">
              <a:noFill/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05CAF8D-AFA1-4872-A685-E272A6F03B64}">
      <dgm:prSet/>
      <dgm:spPr/>
      <dgm:t>
        <a:bodyPr/>
        <a:lstStyle/>
        <a:p>
          <a:r>
            <a:rPr lang="en-US" altLang="en-US">
              <a:noFill/>
            </a:rPr>
            <a:t>Debt </a:t>
          </a:r>
          <a:r>
            <a:rPr lang="en-US" altLang="en-US" dirty="0">
              <a:noFill/>
            </a:rPr>
            <a:t>to income ratio</a:t>
          </a:r>
        </a:p>
      </dgm:t>
    </dgm:pt>
    <dgm:pt modelId="{232B4611-EE93-4ADD-980C-F99293BDF939}" type="parTrans" cxnId="{FCC5626D-0964-4DF0-867C-3B54B32C425A}">
      <dgm:prSet/>
      <dgm:spPr/>
    </dgm:pt>
    <dgm:pt modelId="{1CFFC9D3-6C46-4724-80A4-DCEC41B570FF}" type="sibTrans" cxnId="{FCC5626D-0964-4DF0-867C-3B54B32C425A}">
      <dgm:prSet/>
      <dgm:spPr/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FF64C00-89F2-4493-908A-B0442A80769E}" type="presOf" srcId="{2AFC27B1-FD08-4996-81B9-632C2BF7C8DA}" destId="{CB19375B-6EF0-421F-8E01-D97A6E02C5C6}" srcOrd="0" destOrd="0" presId="urn:microsoft.com/office/officeart/2005/8/layout/list1"/>
    <dgm:cxn modelId="{22A2DC09-1703-4FDA-A695-0FB006CA5BB8}" srcId="{51BBCD70-3A51-441D-A379-99FE84DD034E}" destId="{3658337E-107B-4D14-B43F-F94581B06445}" srcOrd="2" destOrd="0" parTransId="{FF1C2E26-5931-4A1E-A70C-D9C124CF6F6A}" sibTransId="{D569493F-E09A-437C-968C-7CEB78CA366C}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8233A43C-F73B-42F1-9DCB-9FA2B86C0916}" type="presOf" srcId="{A5A95C1F-6DE6-42B4-8F4D-5A6B0CA231A2}" destId="{8847BDE1-0B1E-4B67-8071-0F74FBC9C065}" srcOrd="1" destOrd="0" presId="urn:microsoft.com/office/officeart/2005/8/layout/list1"/>
    <dgm:cxn modelId="{6C6EE63F-CDC5-45BF-9EEE-E8F726DA1440}" type="presOf" srcId="{51BBCD70-3A51-441D-A379-99FE84DD034E}" destId="{1641A1BB-FABA-4753-8F2D-D97CE047C3F1}" srcOrd="1" destOrd="0" presId="urn:microsoft.com/office/officeart/2005/8/layout/list1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42166748-3E49-4D4E-9816-39258DD0D8A5}" type="presOf" srcId="{032FD241-D9B2-4793-B049-5CD985A3F972}" destId="{501861F3-13B1-4445-884B-F95CC4C77030}" srcOrd="0" destOrd="0" presId="urn:microsoft.com/office/officeart/2005/8/layout/list1"/>
    <dgm:cxn modelId="{8798F449-6FFC-4C60-9ACA-F3F14C771A79}" type="presOf" srcId="{2AFC27B1-FD08-4996-81B9-632C2BF7C8DA}" destId="{B72E9F0F-65AD-4EAC-AF9C-DC83A1A6D78A}" srcOrd="1" destOrd="0" presId="urn:microsoft.com/office/officeart/2005/8/layout/list1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D89DDB6B-7D6C-4625-91D6-7B1075CF00F7}" type="presOf" srcId="{032FD241-D9B2-4793-B049-5CD985A3F972}" destId="{28AC7063-7E12-450B-A2E2-49C1AEC62608}" srcOrd="1" destOrd="0" presId="urn:microsoft.com/office/officeart/2005/8/layout/list1"/>
    <dgm:cxn modelId="{FCC5626D-0964-4DF0-867C-3B54B32C425A}" srcId="{51BBCD70-3A51-441D-A379-99FE84DD034E}" destId="{605CAF8D-AFA1-4872-A685-E272A6F03B64}" srcOrd="1" destOrd="0" parTransId="{232B4611-EE93-4ADD-980C-F99293BDF939}" sibTransId="{1CFFC9D3-6C46-4724-80A4-DCEC41B570FF}"/>
    <dgm:cxn modelId="{55F9924E-50B5-48A9-A275-AA1893BE7C2A}" type="presOf" srcId="{A5A95C1F-6DE6-42B4-8F4D-5A6B0CA231A2}" destId="{06AED835-A9AA-48A1-A0D9-2F4B69094250}" srcOrd="0" destOrd="0" presId="urn:microsoft.com/office/officeart/2005/8/layout/list1"/>
    <dgm:cxn modelId="{3CE8C077-B22D-436F-944E-67953A0CA5A0}" type="presOf" srcId="{BC1104FA-6305-4727-BC52-53BE93554E0B}" destId="{34E383C8-F34D-40C0-B3E7-0BDE1D087607}" srcOrd="0" destOrd="1" presId="urn:microsoft.com/office/officeart/2005/8/layout/list1"/>
    <dgm:cxn modelId="{2FA1D081-0A7D-4A7F-B27B-596E39CE90D1}" type="presOf" srcId="{C9ACBE32-94B3-4219-926C-AD92215069D4}" destId="{CB097D40-14C2-409C-ABD2-A5F4AAAE0C7B}" srcOrd="0" destOrd="0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5AB19D8A-AEF6-46AD-9AA5-68E4BAC82D12}" type="presOf" srcId="{88D8B792-7DFF-447F-B186-824821C8C5E2}" destId="{6EC885E4-2524-48BC-AC30-94F925561CE4}" srcOrd="0" destOrd="0" presId="urn:microsoft.com/office/officeart/2005/8/layout/list1"/>
    <dgm:cxn modelId="{59EAF097-D727-48BE-9184-9B6E0A00C46B}" type="presOf" srcId="{5A4FCE83-2863-4350-8850-4E75AAC64C34}" destId="{F74B9F06-F4B6-43E5-BB4F-B2FAC459B4EE}" srcOrd="0" destOrd="0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857C7DBD-456C-406E-82D1-C185C115E0D6}" type="presOf" srcId="{51BBCD70-3A51-441D-A379-99FE84DD034E}" destId="{30C3E8EB-7900-46C2-9E11-7521DF25E32E}" srcOrd="0" destOrd="0" presId="urn:microsoft.com/office/officeart/2005/8/layout/list1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2ECFC6EC-59A6-4D8D-A927-84C23F385754}" type="presOf" srcId="{3658337E-107B-4D14-B43F-F94581B06445}" destId="{66276A6B-63BF-4197-92E7-282BC97ABA2C}" srcOrd="0" destOrd="2" presId="urn:microsoft.com/office/officeart/2005/8/layout/list1"/>
    <dgm:cxn modelId="{0ABA9FED-55CE-4FC2-9FA7-7E6677B3C0E1}" type="presOf" srcId="{C9ACBE32-94B3-4219-926C-AD92215069D4}" destId="{1624F42D-D96F-4C0D-9C07-C2B6A1E2764D}" srcOrd="1" destOrd="0" presId="urn:microsoft.com/office/officeart/2005/8/layout/list1"/>
    <dgm:cxn modelId="{68D334F1-D4FC-4B56-A997-A1C02027CBFF}" type="presOf" srcId="{4A077DF3-AA28-498F-AA7D-A565506EAB50}" destId="{6EC885E4-2524-48BC-AC30-94F925561CE4}" srcOrd="0" destOrd="1" presId="urn:microsoft.com/office/officeart/2005/8/layout/list1"/>
    <dgm:cxn modelId="{6156ECF2-254D-44B0-AE9E-FACFE6F1BD23}" type="presOf" srcId="{605CAF8D-AFA1-4872-A685-E272A6F03B64}" destId="{66276A6B-63BF-4197-92E7-282BC97ABA2C}" srcOrd="0" destOrd="1" presId="urn:microsoft.com/office/officeart/2005/8/layout/list1"/>
    <dgm:cxn modelId="{F25320F6-F460-4215-AC11-97FBB59B23C6}" type="presOf" srcId="{A45ECDB7-D9F5-42F6-B76E-9930A4C4D48F}" destId="{66276A6B-63BF-4197-92E7-282BC97ABA2C}" srcOrd="0" destOrd="0" presId="urn:microsoft.com/office/officeart/2005/8/layout/list1"/>
    <dgm:cxn modelId="{EB0C20FC-5E19-4265-B200-891F57671125}" type="presOf" srcId="{7E36A86D-DF13-43D1-8458-3EBB1F1C2C49}" destId="{4AE725EA-A746-4FCA-98BC-6B9C86ABC860}" srcOrd="0" destOrd="0" presId="urn:microsoft.com/office/officeart/2005/8/layout/list1"/>
    <dgm:cxn modelId="{A43247FF-35F6-4460-8B6F-B7E689470A92}" type="presOf" srcId="{106C1E30-6A95-4E04-B193-E88BE7274066}" destId="{34E383C8-F34D-40C0-B3E7-0BDE1D087607}" srcOrd="0" destOrd="0" presId="urn:microsoft.com/office/officeart/2005/8/layout/list1"/>
    <dgm:cxn modelId="{E82C6E15-80C7-443E-AFBD-38295B193EF1}" type="presParOf" srcId="{F74B9F06-F4B6-43E5-BB4F-B2FAC459B4EE}" destId="{ED5B9D7A-DB16-468F-B3C3-7FCF7A290969}" srcOrd="0" destOrd="0" presId="urn:microsoft.com/office/officeart/2005/8/layout/list1"/>
    <dgm:cxn modelId="{07FD0143-ED16-45B7-8FAB-0132A70674A2}" type="presParOf" srcId="{ED5B9D7A-DB16-468F-B3C3-7FCF7A290969}" destId="{06AED835-A9AA-48A1-A0D9-2F4B69094250}" srcOrd="0" destOrd="0" presId="urn:microsoft.com/office/officeart/2005/8/layout/list1"/>
    <dgm:cxn modelId="{E820C1E9-7E62-463A-B66F-BE6E1A059E52}" type="presParOf" srcId="{ED5B9D7A-DB16-468F-B3C3-7FCF7A290969}" destId="{8847BDE1-0B1E-4B67-8071-0F74FBC9C065}" srcOrd="1" destOrd="0" presId="urn:microsoft.com/office/officeart/2005/8/layout/list1"/>
    <dgm:cxn modelId="{3D84CF0F-6D83-4A21-927A-DB1B8D0B6BA9}" type="presParOf" srcId="{F74B9F06-F4B6-43E5-BB4F-B2FAC459B4EE}" destId="{74132A56-9722-4DCD-8EA9-84745977ABC8}" srcOrd="1" destOrd="0" presId="urn:microsoft.com/office/officeart/2005/8/layout/list1"/>
    <dgm:cxn modelId="{C4DA4FFB-4F8D-4B0C-BD57-55AC98E3BC7E}" type="presParOf" srcId="{F74B9F06-F4B6-43E5-BB4F-B2FAC459B4EE}" destId="{34E383C8-F34D-40C0-B3E7-0BDE1D087607}" srcOrd="2" destOrd="0" presId="urn:microsoft.com/office/officeart/2005/8/layout/list1"/>
    <dgm:cxn modelId="{2B4929F8-443C-4B92-AC57-9FC0E601E438}" type="presParOf" srcId="{F74B9F06-F4B6-43E5-BB4F-B2FAC459B4EE}" destId="{C258AEA0-A1B8-4F2D-BCAD-832F1655EDCA}" srcOrd="3" destOrd="0" presId="urn:microsoft.com/office/officeart/2005/8/layout/list1"/>
    <dgm:cxn modelId="{D9196127-37E1-445C-9924-E7F78C6AF126}" type="presParOf" srcId="{F74B9F06-F4B6-43E5-BB4F-B2FAC459B4EE}" destId="{8CB15EC1-A108-4B19-ADDA-E1F166D57399}" srcOrd="4" destOrd="0" presId="urn:microsoft.com/office/officeart/2005/8/layout/list1"/>
    <dgm:cxn modelId="{FCC1F1D9-EA34-4BA4-8074-0AB0501B7E97}" type="presParOf" srcId="{8CB15EC1-A108-4B19-ADDA-E1F166D57399}" destId="{501861F3-13B1-4445-884B-F95CC4C77030}" srcOrd="0" destOrd="0" presId="urn:microsoft.com/office/officeart/2005/8/layout/list1"/>
    <dgm:cxn modelId="{45E6EAF7-77E9-4489-AC86-F071C82D1A12}" type="presParOf" srcId="{8CB15EC1-A108-4B19-ADDA-E1F166D57399}" destId="{28AC7063-7E12-450B-A2E2-49C1AEC62608}" srcOrd="1" destOrd="0" presId="urn:microsoft.com/office/officeart/2005/8/layout/list1"/>
    <dgm:cxn modelId="{B148B981-FC20-4F73-ACF1-C82013D656A7}" type="presParOf" srcId="{F74B9F06-F4B6-43E5-BB4F-B2FAC459B4EE}" destId="{BD6BDD91-7469-49F9-A1AA-C315A6D71063}" srcOrd="5" destOrd="0" presId="urn:microsoft.com/office/officeart/2005/8/layout/list1"/>
    <dgm:cxn modelId="{EB76ED5E-C225-44DB-9C4B-AA380E783F1B}" type="presParOf" srcId="{F74B9F06-F4B6-43E5-BB4F-B2FAC459B4EE}" destId="{4AE725EA-A746-4FCA-98BC-6B9C86ABC860}" srcOrd="6" destOrd="0" presId="urn:microsoft.com/office/officeart/2005/8/layout/list1"/>
    <dgm:cxn modelId="{F6BA5DA2-DC0B-4894-98B5-6E8B6D35F0EA}" type="presParOf" srcId="{F74B9F06-F4B6-43E5-BB4F-B2FAC459B4EE}" destId="{31C6D73F-9F1F-4102-9426-FF9972B562E0}" srcOrd="7" destOrd="0" presId="urn:microsoft.com/office/officeart/2005/8/layout/list1"/>
    <dgm:cxn modelId="{6C65D00C-E669-4175-A18B-103B128EEF33}" type="presParOf" srcId="{F74B9F06-F4B6-43E5-BB4F-B2FAC459B4EE}" destId="{AE0A28A4-02D4-4D88-8083-1EADD54153CF}" srcOrd="8" destOrd="0" presId="urn:microsoft.com/office/officeart/2005/8/layout/list1"/>
    <dgm:cxn modelId="{39386B55-2CA3-468A-81A3-F2BCB897DECB}" type="presParOf" srcId="{AE0A28A4-02D4-4D88-8083-1EADD54153CF}" destId="{30C3E8EB-7900-46C2-9E11-7521DF25E32E}" srcOrd="0" destOrd="0" presId="urn:microsoft.com/office/officeart/2005/8/layout/list1"/>
    <dgm:cxn modelId="{7CAC37B5-3CB1-445D-A01D-F1AD70AB00A2}" type="presParOf" srcId="{AE0A28A4-02D4-4D88-8083-1EADD54153CF}" destId="{1641A1BB-FABA-4753-8F2D-D97CE047C3F1}" srcOrd="1" destOrd="0" presId="urn:microsoft.com/office/officeart/2005/8/layout/list1"/>
    <dgm:cxn modelId="{9994D5CB-E927-411A-B24E-A940E90451BF}" type="presParOf" srcId="{F74B9F06-F4B6-43E5-BB4F-B2FAC459B4EE}" destId="{392C2361-F408-45F8-B495-F1BE285DDF5A}" srcOrd="9" destOrd="0" presId="urn:microsoft.com/office/officeart/2005/8/layout/list1"/>
    <dgm:cxn modelId="{D054B535-31CE-48FF-8380-BBA7B771E705}" type="presParOf" srcId="{F74B9F06-F4B6-43E5-BB4F-B2FAC459B4EE}" destId="{66276A6B-63BF-4197-92E7-282BC97ABA2C}" srcOrd="10" destOrd="0" presId="urn:microsoft.com/office/officeart/2005/8/layout/list1"/>
    <dgm:cxn modelId="{5509830C-D578-43A1-8E7E-9C1A5234D6D1}" type="presParOf" srcId="{F74B9F06-F4B6-43E5-BB4F-B2FAC459B4EE}" destId="{7738D2DD-1762-4BDC-839A-DCD0D32D6BEF}" srcOrd="11" destOrd="0" presId="urn:microsoft.com/office/officeart/2005/8/layout/list1"/>
    <dgm:cxn modelId="{7B0A0F60-C7FF-413A-8023-67CB5BB36E2D}" type="presParOf" srcId="{F74B9F06-F4B6-43E5-BB4F-B2FAC459B4EE}" destId="{2F253F17-819F-4D9E-9211-4D8BCE935E3B}" srcOrd="12" destOrd="0" presId="urn:microsoft.com/office/officeart/2005/8/layout/list1"/>
    <dgm:cxn modelId="{52600C8F-79F8-4387-B968-DD5B0547B674}" type="presParOf" srcId="{2F253F17-819F-4D9E-9211-4D8BCE935E3B}" destId="{CB097D40-14C2-409C-ABD2-A5F4AAAE0C7B}" srcOrd="0" destOrd="0" presId="urn:microsoft.com/office/officeart/2005/8/layout/list1"/>
    <dgm:cxn modelId="{FE9B4C4E-C35D-4E92-B9BE-2E9C1C52CDA5}" type="presParOf" srcId="{2F253F17-819F-4D9E-9211-4D8BCE935E3B}" destId="{1624F42D-D96F-4C0D-9C07-C2B6A1E2764D}" srcOrd="1" destOrd="0" presId="urn:microsoft.com/office/officeart/2005/8/layout/list1"/>
    <dgm:cxn modelId="{8A570BAF-FAAB-4C09-A6F2-54129C662E9B}" type="presParOf" srcId="{F74B9F06-F4B6-43E5-BB4F-B2FAC459B4EE}" destId="{51293F3E-F47A-4CF4-9F7F-A446AF18B0A9}" srcOrd="13" destOrd="0" presId="urn:microsoft.com/office/officeart/2005/8/layout/list1"/>
    <dgm:cxn modelId="{435BA889-79D4-4AF1-A979-7A51FBEF2C45}" type="presParOf" srcId="{F74B9F06-F4B6-43E5-BB4F-B2FAC459B4EE}" destId="{6EC885E4-2524-48BC-AC30-94F925561CE4}" srcOrd="14" destOrd="0" presId="urn:microsoft.com/office/officeart/2005/8/layout/list1"/>
    <dgm:cxn modelId="{4B0AB3B3-07C2-4328-BA0D-1E651EE21315}" type="presParOf" srcId="{F74B9F06-F4B6-43E5-BB4F-B2FAC459B4EE}" destId="{0BF43819-F74B-4835-B761-F9D94E6DF151}" srcOrd="15" destOrd="0" presId="urn:microsoft.com/office/officeart/2005/8/layout/list1"/>
    <dgm:cxn modelId="{AFF31B0C-1C92-4F0B-9B50-128766409CB0}" type="presParOf" srcId="{F74B9F06-F4B6-43E5-BB4F-B2FAC459B4EE}" destId="{4DA3D337-2B98-46BF-8CD1-64711B908A0E}" srcOrd="16" destOrd="0" presId="urn:microsoft.com/office/officeart/2005/8/layout/list1"/>
    <dgm:cxn modelId="{0C4077B9-1B8B-4B6C-8D1B-549B908376A7}" type="presParOf" srcId="{4DA3D337-2B98-46BF-8CD1-64711B908A0E}" destId="{CB19375B-6EF0-421F-8E01-D97A6E02C5C6}" srcOrd="0" destOrd="0" presId="urn:microsoft.com/office/officeart/2005/8/layout/list1"/>
    <dgm:cxn modelId="{A92F6266-1192-4461-B606-1F80C58CBF43}" type="presParOf" srcId="{4DA3D337-2B98-46BF-8CD1-64711B908A0E}" destId="{B72E9F0F-65AD-4EAC-AF9C-DC83A1A6D78A}" srcOrd="1" destOrd="0" presId="urn:microsoft.com/office/officeart/2005/8/layout/list1"/>
    <dgm:cxn modelId="{010EF53E-0DF4-41EA-AAC8-5C802ECB691C}" type="presParOf" srcId="{F74B9F06-F4B6-43E5-BB4F-B2FAC459B4EE}" destId="{F65B975F-E31C-4289-8F2E-3AD0AD7E0481}" srcOrd="17" destOrd="0" presId="urn:microsoft.com/office/officeart/2005/8/layout/list1"/>
    <dgm:cxn modelId="{FC7868BE-F320-47B5-AF7F-4D9E51D9A9E9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Is it a good model?</a:t>
          </a:r>
          <a:endParaRPr lang="en-GB" dirty="0">
            <a:solidFill>
              <a:schemeClr val="tx1"/>
            </a:solidFill>
          </a:endParaRPr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noFill/>
            </a:rPr>
            <a:t>Yes </a:t>
          </a:r>
          <a:r>
            <a:rPr lang="en-US" altLang="en-US">
              <a:noFill/>
            </a:rPr>
            <a:t>– 81.4%</a:t>
          </a:r>
          <a:endParaRPr lang="en-US" altLang="en-US" dirty="0">
            <a:noFill/>
          </a:endParaRP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BCD70-3A51-441D-A379-99FE84DD034E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positively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5ECDB7-D9F5-42F6-B76E-9930A4C4D48F}">
      <dgm:prSet/>
      <dgm:spPr/>
      <dgm:t>
        <a:bodyPr/>
        <a:lstStyle/>
        <a:p>
          <a:r>
            <a:rPr lang="en-US" altLang="en-US" dirty="0">
              <a:noFill/>
            </a:rPr>
            <a:t>Age</a:t>
          </a: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58337E-107B-4D14-B43F-F94581B06445}">
      <dgm:prSet/>
      <dgm:spPr/>
      <dgm:t>
        <a:bodyPr/>
        <a:lstStyle/>
        <a:p>
          <a:r>
            <a:rPr lang="en-US" altLang="en-US" dirty="0">
              <a:noFill/>
            </a:rPr>
            <a:t>Credit card debt</a:t>
          </a: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ACBE32-94B3-4219-926C-AD92215069D4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negatively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D8B792-7DFF-447F-B186-824821C8C5E2}">
      <dgm:prSet/>
      <dgm:spPr/>
      <dgm:t>
        <a:bodyPr/>
        <a:lstStyle/>
        <a:p>
          <a:r>
            <a:rPr lang="en-US" altLang="en-US">
              <a:noFill/>
            </a:rPr>
            <a:t>Time with current employer</a:t>
          </a:r>
          <a:endParaRPr lang="en-US" altLang="en-US" dirty="0">
            <a:noFill/>
          </a:endParaRP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077DF3-AA28-498F-AA7D-A565506EAB50}">
      <dgm:prSet/>
      <dgm:spPr/>
      <dgm:t>
        <a:bodyPr/>
        <a:lstStyle/>
        <a:p>
          <a:r>
            <a:rPr lang="en-US" altLang="en-US">
              <a:noFill/>
            </a:rPr>
            <a:t>Time at current address</a:t>
          </a:r>
          <a:endParaRPr lang="en-US" altLang="en-US" dirty="0">
            <a:noFill/>
          </a:endParaRP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FC27B1-FD08-4996-81B9-632C2BF7C8DA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How would you describe good prospects for loans?</a:t>
          </a:r>
          <a:endParaRPr lang="en-US" altLang="en-US" dirty="0">
            <a:solidFill>
              <a:schemeClr val="tx1"/>
            </a:solidFill>
          </a:endParaRPr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Does </a:t>
          </a:r>
          <a:r>
            <a:rPr lang="en-US" altLang="en-US" dirty="0">
              <a:solidFill>
                <a:schemeClr val="tx1"/>
              </a:solidFill>
            </a:rPr>
            <a:t>the model have a good prediction rate?</a:t>
          </a:r>
          <a:endParaRPr lang="en-GB" dirty="0">
            <a:solidFill>
              <a:schemeClr val="tx1"/>
            </a:solidFill>
          </a:endParaRPr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Chi-</a:t>
          </a:r>
          <a:r>
            <a:rPr lang="en-GB" dirty="0" err="1">
              <a:solidFill>
                <a:schemeClr val="tx1"/>
              </a:solidFill>
            </a:rPr>
            <a:t>sq</a:t>
          </a:r>
          <a:r>
            <a:rPr lang="en-GB" dirty="0">
              <a:solidFill>
                <a:schemeClr val="tx1"/>
              </a:solidFill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</a:t>
          </a:r>
          <a:r>
            <a:rPr lang="en-GB" baseline="30000" dirty="0">
              <a:solidFill>
                <a:schemeClr val="tx1"/>
              </a:solidFill>
            </a:rPr>
            <a:t>2</a:t>
          </a:r>
          <a:r>
            <a:rPr lang="en-GB" dirty="0">
              <a:solidFill>
                <a:schemeClr val="tx1"/>
              </a:solidFill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6C1D50-7442-48E6-AEAD-2B47961F3650}">
      <dgm:prSet/>
      <dgm:spPr/>
      <dgm:t>
        <a:bodyPr/>
        <a:lstStyle/>
        <a:p>
          <a:r>
            <a:rPr lang="en-US" altLang="en-US">
              <a:noFill/>
            </a:rPr>
            <a:t>Debt </a:t>
          </a:r>
          <a:r>
            <a:rPr lang="en-US" altLang="en-US" dirty="0">
              <a:noFill/>
            </a:rPr>
            <a:t>to income ratio</a:t>
          </a:r>
        </a:p>
      </dgm:t>
    </dgm:pt>
    <dgm:pt modelId="{242F9000-E5EB-4D4D-838F-59FD3B0E806D}" type="parTrans" cxnId="{E4FB3F1B-99B9-4AA3-BA0D-9535701FE4C1}">
      <dgm:prSet/>
      <dgm:spPr/>
    </dgm:pt>
    <dgm:pt modelId="{4E06545F-0356-4E78-B318-B48312B2598E}" type="sibTrans" cxnId="{E4FB3F1B-99B9-4AA3-BA0D-9535701FE4C1}">
      <dgm:prSet/>
      <dgm:spPr/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0243805-C76B-49BD-8166-1AFA9374AA27}" type="presOf" srcId="{5A4FCE83-2863-4350-8850-4E75AAC64C34}" destId="{F74B9F06-F4B6-43E5-BB4F-B2FAC459B4EE}" srcOrd="0" destOrd="0" presId="urn:microsoft.com/office/officeart/2005/8/layout/list1"/>
    <dgm:cxn modelId="{22A2DC09-1703-4FDA-A695-0FB006CA5BB8}" srcId="{51BBCD70-3A51-441D-A379-99FE84DD034E}" destId="{3658337E-107B-4D14-B43F-F94581B06445}" srcOrd="2" destOrd="0" parTransId="{FF1C2E26-5931-4A1E-A70C-D9C124CF6F6A}" sibTransId="{D569493F-E09A-437C-968C-7CEB78CA366C}"/>
    <dgm:cxn modelId="{E7EE7E0B-5B98-4C4F-805D-FFC8C9FE9DD7}" type="presOf" srcId="{032FD241-D9B2-4793-B049-5CD985A3F972}" destId="{501861F3-13B1-4445-884B-F95CC4C77030}" srcOrd="0" destOrd="0" presId="urn:microsoft.com/office/officeart/2005/8/layout/list1"/>
    <dgm:cxn modelId="{33F1011A-98C9-47E0-9C31-1148D158DFD6}" type="presOf" srcId="{A5A95C1F-6DE6-42B4-8F4D-5A6B0CA231A2}" destId="{8847BDE1-0B1E-4B67-8071-0F74FBC9C065}" srcOrd="1" destOrd="0" presId="urn:microsoft.com/office/officeart/2005/8/layout/list1"/>
    <dgm:cxn modelId="{E4FB3F1B-99B9-4AA3-BA0D-9535701FE4C1}" srcId="{51BBCD70-3A51-441D-A379-99FE84DD034E}" destId="{D66C1D50-7442-48E6-AEAD-2B47961F3650}" srcOrd="1" destOrd="0" parTransId="{242F9000-E5EB-4D4D-838F-59FD3B0E806D}" sibTransId="{4E06545F-0356-4E78-B318-B48312B2598E}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446C5027-C896-4C79-BBEE-B207313B2AB9}" type="presOf" srcId="{51BBCD70-3A51-441D-A379-99FE84DD034E}" destId="{1641A1BB-FABA-4753-8F2D-D97CE047C3F1}" srcOrd="1" destOrd="0" presId="urn:microsoft.com/office/officeart/2005/8/layout/list1"/>
    <dgm:cxn modelId="{C1A0822C-3AC1-4AC3-9420-117B8C21BC25}" type="presOf" srcId="{C9ACBE32-94B3-4219-926C-AD92215069D4}" destId="{1624F42D-D96F-4C0D-9C07-C2B6A1E2764D}" srcOrd="1" destOrd="0" presId="urn:microsoft.com/office/officeart/2005/8/layout/list1"/>
    <dgm:cxn modelId="{08574B2D-77F4-45F2-AB7C-97B4744FAEBF}" type="presOf" srcId="{2AFC27B1-FD08-4996-81B9-632C2BF7C8DA}" destId="{CB19375B-6EF0-421F-8E01-D97A6E02C5C6}" srcOrd="0" destOrd="0" presId="urn:microsoft.com/office/officeart/2005/8/layout/list1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45F55932-70D2-4D39-B455-FAFE6B539617}" type="presOf" srcId="{D66C1D50-7442-48E6-AEAD-2B47961F3650}" destId="{66276A6B-63BF-4197-92E7-282BC97ABA2C}" srcOrd="0" destOrd="1" presId="urn:microsoft.com/office/officeart/2005/8/layout/list1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B4BE8A3B-650E-43B5-8BA2-1CAB03B62C58}" type="presOf" srcId="{A5A95C1F-6DE6-42B4-8F4D-5A6B0CA231A2}" destId="{06AED835-A9AA-48A1-A0D9-2F4B69094250}" srcOrd="0" destOrd="0" presId="urn:microsoft.com/office/officeart/2005/8/layout/list1"/>
    <dgm:cxn modelId="{C8A4685B-E91B-4D80-9D0D-07CFED8325A7}" type="presOf" srcId="{2AFC27B1-FD08-4996-81B9-632C2BF7C8DA}" destId="{B72E9F0F-65AD-4EAC-AF9C-DC83A1A6D78A}" srcOrd="1" destOrd="0" presId="urn:microsoft.com/office/officeart/2005/8/layout/list1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93F5C544-6B99-4A42-B4F0-4566AF459F16}" type="presOf" srcId="{C9ACBE32-94B3-4219-926C-AD92215069D4}" destId="{CB097D40-14C2-409C-ABD2-A5F4AAAE0C7B}" srcOrd="0" destOrd="0" presId="urn:microsoft.com/office/officeart/2005/8/layout/list1"/>
    <dgm:cxn modelId="{B904C449-01D4-42C1-9C5D-FC00436666A7}" type="presOf" srcId="{3658337E-107B-4D14-B43F-F94581B06445}" destId="{66276A6B-63BF-4197-92E7-282BC97ABA2C}" srcOrd="0" destOrd="2" presId="urn:microsoft.com/office/officeart/2005/8/layout/list1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1A54F36C-4643-46EF-B154-4E3C33E8EBE1}" type="presOf" srcId="{BC1104FA-6305-4727-BC52-53BE93554E0B}" destId="{34E383C8-F34D-40C0-B3E7-0BDE1D087607}" srcOrd="0" destOrd="1" presId="urn:microsoft.com/office/officeart/2005/8/layout/list1"/>
    <dgm:cxn modelId="{C6F14B51-77AD-42D6-A0EC-24BF3E11BDD8}" type="presOf" srcId="{7E36A86D-DF13-43D1-8458-3EBB1F1C2C49}" destId="{4AE725EA-A746-4FCA-98BC-6B9C86ABC860}" srcOrd="0" destOrd="0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42C1E586-BB7D-4FCE-82E5-642A7F418C25}" type="presOf" srcId="{032FD241-D9B2-4793-B049-5CD985A3F972}" destId="{28AC7063-7E12-450B-A2E2-49C1AEC62608}" srcOrd="1" destOrd="0" presId="urn:microsoft.com/office/officeart/2005/8/layout/list1"/>
    <dgm:cxn modelId="{7B871E9E-0825-4F4E-B185-1A9045B58145}" type="presOf" srcId="{A45ECDB7-D9F5-42F6-B76E-9930A4C4D48F}" destId="{66276A6B-63BF-4197-92E7-282BC97ABA2C}" srcOrd="0" destOrd="0" presId="urn:microsoft.com/office/officeart/2005/8/layout/list1"/>
    <dgm:cxn modelId="{94C2339F-073D-4B84-9F5E-60E782EA7D1C}" type="presOf" srcId="{4A077DF3-AA28-498F-AA7D-A565506EAB50}" destId="{6EC885E4-2524-48BC-AC30-94F925561CE4}" srcOrd="0" destOrd="1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BFFF45E3-FB2E-4A20-A544-A120D9FD99EB}" type="presOf" srcId="{88D8B792-7DFF-447F-B186-824821C8C5E2}" destId="{6EC885E4-2524-48BC-AC30-94F925561CE4}" srcOrd="0" destOrd="0" presId="urn:microsoft.com/office/officeart/2005/8/layout/list1"/>
    <dgm:cxn modelId="{9EB57DE6-122C-434E-A446-CB47A423B76C}" type="presOf" srcId="{106C1E30-6A95-4E04-B193-E88BE7274066}" destId="{34E383C8-F34D-40C0-B3E7-0BDE1D087607}" srcOrd="0" destOrd="0" presId="urn:microsoft.com/office/officeart/2005/8/layout/list1"/>
    <dgm:cxn modelId="{7CB724F8-CC47-40C3-B734-B39ED72B97F5}" type="presOf" srcId="{51BBCD70-3A51-441D-A379-99FE84DD034E}" destId="{30C3E8EB-7900-46C2-9E11-7521DF25E32E}" srcOrd="0" destOrd="0" presId="urn:microsoft.com/office/officeart/2005/8/layout/list1"/>
    <dgm:cxn modelId="{050A5F6F-BE14-47BA-ABFF-DB157BA86A98}" type="presParOf" srcId="{F74B9F06-F4B6-43E5-BB4F-B2FAC459B4EE}" destId="{ED5B9D7A-DB16-468F-B3C3-7FCF7A290969}" srcOrd="0" destOrd="0" presId="urn:microsoft.com/office/officeart/2005/8/layout/list1"/>
    <dgm:cxn modelId="{CE52E211-6EF0-4C26-9B42-4AD0BBE114AF}" type="presParOf" srcId="{ED5B9D7A-DB16-468F-B3C3-7FCF7A290969}" destId="{06AED835-A9AA-48A1-A0D9-2F4B69094250}" srcOrd="0" destOrd="0" presId="urn:microsoft.com/office/officeart/2005/8/layout/list1"/>
    <dgm:cxn modelId="{FB4B827C-1018-4B80-9240-A3B0EEF3454A}" type="presParOf" srcId="{ED5B9D7A-DB16-468F-B3C3-7FCF7A290969}" destId="{8847BDE1-0B1E-4B67-8071-0F74FBC9C065}" srcOrd="1" destOrd="0" presId="urn:microsoft.com/office/officeart/2005/8/layout/list1"/>
    <dgm:cxn modelId="{516A1E23-919E-4EFF-9DE6-CEE49D7CBBB0}" type="presParOf" srcId="{F74B9F06-F4B6-43E5-BB4F-B2FAC459B4EE}" destId="{74132A56-9722-4DCD-8EA9-84745977ABC8}" srcOrd="1" destOrd="0" presId="urn:microsoft.com/office/officeart/2005/8/layout/list1"/>
    <dgm:cxn modelId="{0F2BCC40-433F-458C-966E-A4100215B5CB}" type="presParOf" srcId="{F74B9F06-F4B6-43E5-BB4F-B2FAC459B4EE}" destId="{34E383C8-F34D-40C0-B3E7-0BDE1D087607}" srcOrd="2" destOrd="0" presId="urn:microsoft.com/office/officeart/2005/8/layout/list1"/>
    <dgm:cxn modelId="{CEB379FE-A603-4BD3-8621-15A5BE4FB07E}" type="presParOf" srcId="{F74B9F06-F4B6-43E5-BB4F-B2FAC459B4EE}" destId="{C258AEA0-A1B8-4F2D-BCAD-832F1655EDCA}" srcOrd="3" destOrd="0" presId="urn:microsoft.com/office/officeart/2005/8/layout/list1"/>
    <dgm:cxn modelId="{EFE9A225-98D9-432A-A193-77C7F0F18964}" type="presParOf" srcId="{F74B9F06-F4B6-43E5-BB4F-B2FAC459B4EE}" destId="{8CB15EC1-A108-4B19-ADDA-E1F166D57399}" srcOrd="4" destOrd="0" presId="urn:microsoft.com/office/officeart/2005/8/layout/list1"/>
    <dgm:cxn modelId="{6A6AA4C3-DA70-41CC-8B34-C1E788BCE102}" type="presParOf" srcId="{8CB15EC1-A108-4B19-ADDA-E1F166D57399}" destId="{501861F3-13B1-4445-884B-F95CC4C77030}" srcOrd="0" destOrd="0" presId="urn:microsoft.com/office/officeart/2005/8/layout/list1"/>
    <dgm:cxn modelId="{F00C168B-0164-40CA-9411-83BA1990A339}" type="presParOf" srcId="{8CB15EC1-A108-4B19-ADDA-E1F166D57399}" destId="{28AC7063-7E12-450B-A2E2-49C1AEC62608}" srcOrd="1" destOrd="0" presId="urn:microsoft.com/office/officeart/2005/8/layout/list1"/>
    <dgm:cxn modelId="{EDA704C5-8526-4CCC-856D-F6DFFB17C193}" type="presParOf" srcId="{F74B9F06-F4B6-43E5-BB4F-B2FAC459B4EE}" destId="{BD6BDD91-7469-49F9-A1AA-C315A6D71063}" srcOrd="5" destOrd="0" presId="urn:microsoft.com/office/officeart/2005/8/layout/list1"/>
    <dgm:cxn modelId="{6EE24661-96D5-47B8-AFF9-2C154B6E343E}" type="presParOf" srcId="{F74B9F06-F4B6-43E5-BB4F-B2FAC459B4EE}" destId="{4AE725EA-A746-4FCA-98BC-6B9C86ABC860}" srcOrd="6" destOrd="0" presId="urn:microsoft.com/office/officeart/2005/8/layout/list1"/>
    <dgm:cxn modelId="{0C70A849-949D-401C-A98B-E8099266FFBA}" type="presParOf" srcId="{F74B9F06-F4B6-43E5-BB4F-B2FAC459B4EE}" destId="{31C6D73F-9F1F-4102-9426-FF9972B562E0}" srcOrd="7" destOrd="0" presId="urn:microsoft.com/office/officeart/2005/8/layout/list1"/>
    <dgm:cxn modelId="{41562121-40CD-470D-AB94-E70CDE6AB1E7}" type="presParOf" srcId="{F74B9F06-F4B6-43E5-BB4F-B2FAC459B4EE}" destId="{AE0A28A4-02D4-4D88-8083-1EADD54153CF}" srcOrd="8" destOrd="0" presId="urn:microsoft.com/office/officeart/2005/8/layout/list1"/>
    <dgm:cxn modelId="{26F4EE22-E76D-4AF4-809B-C129D7AE5B69}" type="presParOf" srcId="{AE0A28A4-02D4-4D88-8083-1EADD54153CF}" destId="{30C3E8EB-7900-46C2-9E11-7521DF25E32E}" srcOrd="0" destOrd="0" presId="urn:microsoft.com/office/officeart/2005/8/layout/list1"/>
    <dgm:cxn modelId="{ECC0C04D-EA7D-4AB7-B293-F6E423018207}" type="presParOf" srcId="{AE0A28A4-02D4-4D88-8083-1EADD54153CF}" destId="{1641A1BB-FABA-4753-8F2D-D97CE047C3F1}" srcOrd="1" destOrd="0" presId="urn:microsoft.com/office/officeart/2005/8/layout/list1"/>
    <dgm:cxn modelId="{997386D8-E895-410C-9110-3AC5EDFAF63B}" type="presParOf" srcId="{F74B9F06-F4B6-43E5-BB4F-B2FAC459B4EE}" destId="{392C2361-F408-45F8-B495-F1BE285DDF5A}" srcOrd="9" destOrd="0" presId="urn:microsoft.com/office/officeart/2005/8/layout/list1"/>
    <dgm:cxn modelId="{5CE54FB5-3B17-41D3-8D81-0664DDD18F9E}" type="presParOf" srcId="{F74B9F06-F4B6-43E5-BB4F-B2FAC459B4EE}" destId="{66276A6B-63BF-4197-92E7-282BC97ABA2C}" srcOrd="10" destOrd="0" presId="urn:microsoft.com/office/officeart/2005/8/layout/list1"/>
    <dgm:cxn modelId="{7A9AA37B-ED86-420D-9BE3-7BA237EB58D6}" type="presParOf" srcId="{F74B9F06-F4B6-43E5-BB4F-B2FAC459B4EE}" destId="{7738D2DD-1762-4BDC-839A-DCD0D32D6BEF}" srcOrd="11" destOrd="0" presId="urn:microsoft.com/office/officeart/2005/8/layout/list1"/>
    <dgm:cxn modelId="{4FDE4020-F8F1-4176-9984-259AA3AFCA80}" type="presParOf" srcId="{F74B9F06-F4B6-43E5-BB4F-B2FAC459B4EE}" destId="{2F253F17-819F-4D9E-9211-4D8BCE935E3B}" srcOrd="12" destOrd="0" presId="urn:microsoft.com/office/officeart/2005/8/layout/list1"/>
    <dgm:cxn modelId="{61A311AC-DDD2-407E-B52F-29801C0302C1}" type="presParOf" srcId="{2F253F17-819F-4D9E-9211-4D8BCE935E3B}" destId="{CB097D40-14C2-409C-ABD2-A5F4AAAE0C7B}" srcOrd="0" destOrd="0" presId="urn:microsoft.com/office/officeart/2005/8/layout/list1"/>
    <dgm:cxn modelId="{67D72E74-5A10-4A5B-8555-444C441D74E3}" type="presParOf" srcId="{2F253F17-819F-4D9E-9211-4D8BCE935E3B}" destId="{1624F42D-D96F-4C0D-9C07-C2B6A1E2764D}" srcOrd="1" destOrd="0" presId="urn:microsoft.com/office/officeart/2005/8/layout/list1"/>
    <dgm:cxn modelId="{B7A5E6CF-DEA6-4159-BC7E-93FE6D2EBA7A}" type="presParOf" srcId="{F74B9F06-F4B6-43E5-BB4F-B2FAC459B4EE}" destId="{51293F3E-F47A-4CF4-9F7F-A446AF18B0A9}" srcOrd="13" destOrd="0" presId="urn:microsoft.com/office/officeart/2005/8/layout/list1"/>
    <dgm:cxn modelId="{9420F81C-3BB0-41CF-B69E-83713186599A}" type="presParOf" srcId="{F74B9F06-F4B6-43E5-BB4F-B2FAC459B4EE}" destId="{6EC885E4-2524-48BC-AC30-94F925561CE4}" srcOrd="14" destOrd="0" presId="urn:microsoft.com/office/officeart/2005/8/layout/list1"/>
    <dgm:cxn modelId="{C80C1F4F-FBFA-45DA-A138-4710B8852A88}" type="presParOf" srcId="{F74B9F06-F4B6-43E5-BB4F-B2FAC459B4EE}" destId="{0BF43819-F74B-4835-B761-F9D94E6DF151}" srcOrd="15" destOrd="0" presId="urn:microsoft.com/office/officeart/2005/8/layout/list1"/>
    <dgm:cxn modelId="{BAC09DD5-E44C-41DE-A5F2-0C177929D128}" type="presParOf" srcId="{F74B9F06-F4B6-43E5-BB4F-B2FAC459B4EE}" destId="{4DA3D337-2B98-46BF-8CD1-64711B908A0E}" srcOrd="16" destOrd="0" presId="urn:microsoft.com/office/officeart/2005/8/layout/list1"/>
    <dgm:cxn modelId="{2E56FDB0-9398-40AB-852C-749D4D5C7BC4}" type="presParOf" srcId="{4DA3D337-2B98-46BF-8CD1-64711B908A0E}" destId="{CB19375B-6EF0-421F-8E01-D97A6E02C5C6}" srcOrd="0" destOrd="0" presId="urn:microsoft.com/office/officeart/2005/8/layout/list1"/>
    <dgm:cxn modelId="{C82A0B4F-0083-47A0-9005-ECCFBC40C6F5}" type="presParOf" srcId="{4DA3D337-2B98-46BF-8CD1-64711B908A0E}" destId="{B72E9F0F-65AD-4EAC-AF9C-DC83A1A6D78A}" srcOrd="1" destOrd="0" presId="urn:microsoft.com/office/officeart/2005/8/layout/list1"/>
    <dgm:cxn modelId="{94850AD1-C761-49A4-9A66-BC99ECD36E7A}" type="presParOf" srcId="{F74B9F06-F4B6-43E5-BB4F-B2FAC459B4EE}" destId="{F65B975F-E31C-4289-8F2E-3AD0AD7E0481}" srcOrd="17" destOrd="0" presId="urn:microsoft.com/office/officeart/2005/8/layout/list1"/>
    <dgm:cxn modelId="{06822EE9-ABB6-4D90-AE5D-A487BBBA94F9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Is it a good model?</a:t>
          </a:r>
          <a:endParaRPr lang="en-GB" dirty="0">
            <a:solidFill>
              <a:schemeClr val="tx1"/>
            </a:solidFill>
          </a:endParaRPr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Yes </a:t>
          </a:r>
          <a:r>
            <a:rPr lang="en-US" altLang="en-US">
              <a:solidFill>
                <a:schemeClr val="tx1"/>
              </a:solidFill>
            </a:rPr>
            <a:t>– 81.4%</a:t>
          </a:r>
          <a:endParaRPr lang="en-US" altLang="en-US" dirty="0">
            <a:solidFill>
              <a:schemeClr val="tx1"/>
            </a:solidFill>
          </a:endParaRP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BCD70-3A51-441D-A379-99FE84DD034E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positively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5ECDB7-D9F5-42F6-B76E-9930A4C4D48F}">
      <dgm:prSet/>
      <dgm:spPr/>
      <dgm:t>
        <a:bodyPr/>
        <a:lstStyle/>
        <a:p>
          <a:r>
            <a:rPr lang="en-US" altLang="en-US" dirty="0">
              <a:noFill/>
            </a:rPr>
            <a:t>Age</a:t>
          </a: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58337E-107B-4D14-B43F-F94581B06445}">
      <dgm:prSet/>
      <dgm:spPr/>
      <dgm:t>
        <a:bodyPr/>
        <a:lstStyle/>
        <a:p>
          <a:r>
            <a:rPr lang="en-US" altLang="en-US">
              <a:noFill/>
            </a:rPr>
            <a:t>Credit card debt</a:t>
          </a:r>
          <a:endParaRPr lang="en-US" altLang="en-US" dirty="0">
            <a:noFill/>
          </a:endParaRP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ACBE32-94B3-4219-926C-AD92215069D4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negatively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D8B792-7DFF-447F-B186-824821C8C5E2}">
      <dgm:prSet/>
      <dgm:spPr/>
      <dgm:t>
        <a:bodyPr/>
        <a:lstStyle/>
        <a:p>
          <a:r>
            <a:rPr lang="en-US" altLang="en-US">
              <a:noFill/>
            </a:rPr>
            <a:t>Time with current employer</a:t>
          </a:r>
          <a:endParaRPr lang="en-US" altLang="en-US" dirty="0">
            <a:noFill/>
          </a:endParaRP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077DF3-AA28-498F-AA7D-A565506EAB50}">
      <dgm:prSet/>
      <dgm:spPr/>
      <dgm:t>
        <a:bodyPr/>
        <a:lstStyle/>
        <a:p>
          <a:r>
            <a:rPr lang="en-US" altLang="en-US">
              <a:noFill/>
            </a:rPr>
            <a:t>Time at current address</a:t>
          </a:r>
          <a:endParaRPr lang="en-US" altLang="en-US" dirty="0">
            <a:noFill/>
          </a:endParaRP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FC27B1-FD08-4996-81B9-632C2BF7C8DA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How would you describe good prospects for loans?</a:t>
          </a:r>
          <a:endParaRPr lang="en-US" altLang="en-US" dirty="0">
            <a:solidFill>
              <a:schemeClr val="tx1"/>
            </a:solidFill>
          </a:endParaRPr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Does </a:t>
          </a:r>
          <a:r>
            <a:rPr lang="en-US" altLang="en-US" dirty="0">
              <a:solidFill>
                <a:schemeClr val="tx1"/>
              </a:solidFill>
            </a:rPr>
            <a:t>the model have a good prediction rate?</a:t>
          </a:r>
          <a:endParaRPr lang="en-GB" dirty="0">
            <a:solidFill>
              <a:schemeClr val="tx1"/>
            </a:solidFill>
          </a:endParaRPr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Chi-</a:t>
          </a:r>
          <a:r>
            <a:rPr lang="en-GB" dirty="0" err="1">
              <a:solidFill>
                <a:schemeClr val="tx1"/>
              </a:solidFill>
            </a:rPr>
            <a:t>sq</a:t>
          </a:r>
          <a:r>
            <a:rPr lang="en-GB" dirty="0">
              <a:solidFill>
                <a:schemeClr val="tx1"/>
              </a:solidFill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</a:t>
          </a:r>
          <a:r>
            <a:rPr lang="en-GB" baseline="30000" dirty="0">
              <a:solidFill>
                <a:schemeClr val="tx1"/>
              </a:solidFill>
            </a:rPr>
            <a:t>2</a:t>
          </a:r>
          <a:r>
            <a:rPr lang="en-GB" dirty="0">
              <a:solidFill>
                <a:schemeClr val="tx1"/>
              </a:solidFill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0AACCF2-55D7-48BF-939A-BD5D94851C92}">
      <dgm:prSet/>
      <dgm:spPr/>
      <dgm:t>
        <a:bodyPr/>
        <a:lstStyle/>
        <a:p>
          <a:r>
            <a:rPr lang="en-US" altLang="en-US">
              <a:noFill/>
            </a:rPr>
            <a:t>Debt </a:t>
          </a:r>
          <a:r>
            <a:rPr lang="en-US" altLang="en-US" dirty="0">
              <a:noFill/>
            </a:rPr>
            <a:t>to income ratio</a:t>
          </a:r>
        </a:p>
      </dgm:t>
    </dgm:pt>
    <dgm:pt modelId="{1B6FC8A0-6EE8-407C-BB32-D8858AE9E0E9}" type="parTrans" cxnId="{E60C1D8A-26DD-465E-89E0-C92B32D998F5}">
      <dgm:prSet/>
      <dgm:spPr/>
    </dgm:pt>
    <dgm:pt modelId="{AB0A37D1-73DF-46F3-8C06-C89B6FDFB5EB}" type="sibTrans" cxnId="{E60C1D8A-26DD-465E-89E0-C92B32D998F5}">
      <dgm:prSet/>
      <dgm:spPr/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C38D06-1F5B-4393-A02D-DD17156ED6F5}" type="presOf" srcId="{A45ECDB7-D9F5-42F6-B76E-9930A4C4D48F}" destId="{66276A6B-63BF-4197-92E7-282BC97ABA2C}" srcOrd="0" destOrd="0" presId="urn:microsoft.com/office/officeart/2005/8/layout/list1"/>
    <dgm:cxn modelId="{22A2DC09-1703-4FDA-A695-0FB006CA5BB8}" srcId="{51BBCD70-3A51-441D-A379-99FE84DD034E}" destId="{3658337E-107B-4D14-B43F-F94581B06445}" srcOrd="2" destOrd="0" parTransId="{FF1C2E26-5931-4A1E-A70C-D9C124CF6F6A}" sibTransId="{D569493F-E09A-437C-968C-7CEB78CA366C}"/>
    <dgm:cxn modelId="{4030120B-66FB-40C0-92E9-9EC064FDAA33}" type="presOf" srcId="{7E36A86D-DF13-43D1-8458-3EBB1F1C2C49}" destId="{4AE725EA-A746-4FCA-98BC-6B9C86ABC860}" srcOrd="0" destOrd="0" presId="urn:microsoft.com/office/officeart/2005/8/layout/list1"/>
    <dgm:cxn modelId="{35F4FC10-FAE8-44FF-9D44-C3B6C7B03F42}" type="presOf" srcId="{A5A95C1F-6DE6-42B4-8F4D-5A6B0CA231A2}" destId="{8847BDE1-0B1E-4B67-8071-0F74FBC9C065}" srcOrd="1" destOrd="0" presId="urn:microsoft.com/office/officeart/2005/8/layout/list1"/>
    <dgm:cxn modelId="{9FA16614-2194-4E5A-B371-26803AA4CBE7}" type="presOf" srcId="{106C1E30-6A95-4E04-B193-E88BE7274066}" destId="{34E383C8-F34D-40C0-B3E7-0BDE1D087607}" srcOrd="0" destOrd="0" presId="urn:microsoft.com/office/officeart/2005/8/layout/list1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A341931D-9A9E-42DA-B6D1-6DC78396EAC0}" type="presOf" srcId="{88D8B792-7DFF-447F-B186-824821C8C5E2}" destId="{6EC885E4-2524-48BC-AC30-94F925561CE4}" srcOrd="0" destOrd="0" presId="urn:microsoft.com/office/officeart/2005/8/layout/list1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0E9D4A31-8794-4F25-B342-050A6100B8C0}" type="presOf" srcId="{51BBCD70-3A51-441D-A379-99FE84DD034E}" destId="{30C3E8EB-7900-46C2-9E11-7521DF25E32E}" srcOrd="0" destOrd="0" presId="urn:microsoft.com/office/officeart/2005/8/layout/list1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EF3B4567-13A3-4FEE-825C-50B1613CDB6D}" type="presOf" srcId="{2AFC27B1-FD08-4996-81B9-632C2BF7C8DA}" destId="{CB19375B-6EF0-421F-8E01-D97A6E02C5C6}" srcOrd="0" destOrd="0" presId="urn:microsoft.com/office/officeart/2005/8/layout/list1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4C2A124C-EEB8-4B96-ADE2-A71608647E49}" type="presOf" srcId="{5A4FCE83-2863-4350-8850-4E75AAC64C34}" destId="{F74B9F06-F4B6-43E5-BB4F-B2FAC459B4EE}" srcOrd="0" destOrd="0" presId="urn:microsoft.com/office/officeart/2005/8/layout/list1"/>
    <dgm:cxn modelId="{38D4BB52-0437-4748-A618-A6746E7A9502}" type="presOf" srcId="{C9ACBE32-94B3-4219-926C-AD92215069D4}" destId="{CB097D40-14C2-409C-ABD2-A5F4AAAE0C7B}" srcOrd="0" destOrd="0" presId="urn:microsoft.com/office/officeart/2005/8/layout/list1"/>
    <dgm:cxn modelId="{8E4F0F78-03AB-4E49-B094-34F4FA2745C6}" type="presOf" srcId="{4A077DF3-AA28-498F-AA7D-A565506EAB50}" destId="{6EC885E4-2524-48BC-AC30-94F925561CE4}" srcOrd="0" destOrd="1" presId="urn:microsoft.com/office/officeart/2005/8/layout/list1"/>
    <dgm:cxn modelId="{F19B785A-CCB4-4430-8179-FE096040A7B3}" type="presOf" srcId="{C9ACBE32-94B3-4219-926C-AD92215069D4}" destId="{1624F42D-D96F-4C0D-9C07-C2B6A1E2764D}" srcOrd="1" destOrd="0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FED98A84-540C-4DE1-8772-B992BA7E3CE9}" type="presOf" srcId="{BC1104FA-6305-4727-BC52-53BE93554E0B}" destId="{34E383C8-F34D-40C0-B3E7-0BDE1D087607}" srcOrd="0" destOrd="1" presId="urn:microsoft.com/office/officeart/2005/8/layout/list1"/>
    <dgm:cxn modelId="{AB81C884-DBBF-40CB-BFE2-AAAC0A9D0380}" type="presOf" srcId="{2AFC27B1-FD08-4996-81B9-632C2BF7C8DA}" destId="{B72E9F0F-65AD-4EAC-AF9C-DC83A1A6D78A}" srcOrd="1" destOrd="0" presId="urn:microsoft.com/office/officeart/2005/8/layout/list1"/>
    <dgm:cxn modelId="{E60C1D8A-26DD-465E-89E0-C92B32D998F5}" srcId="{51BBCD70-3A51-441D-A379-99FE84DD034E}" destId="{F0AACCF2-55D7-48BF-939A-BD5D94851C92}" srcOrd="1" destOrd="0" parTransId="{1B6FC8A0-6EE8-407C-BB32-D8858AE9E0E9}" sibTransId="{AB0A37D1-73DF-46F3-8C06-C89B6FDFB5EB}"/>
    <dgm:cxn modelId="{BE3793A2-1F2C-4731-8E99-40F0DC0DD573}" type="presOf" srcId="{3658337E-107B-4D14-B43F-F94581B06445}" destId="{66276A6B-63BF-4197-92E7-282BC97ABA2C}" srcOrd="0" destOrd="2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BF6DD7C2-41E0-4B4F-AE20-4B489F19BF27}" type="presOf" srcId="{032FD241-D9B2-4793-B049-5CD985A3F972}" destId="{28AC7063-7E12-450B-A2E2-49C1AEC62608}" srcOrd="1" destOrd="0" presId="urn:microsoft.com/office/officeart/2005/8/layout/list1"/>
    <dgm:cxn modelId="{3992BBC5-62B5-4A20-88B9-9F38A2D5B697}" type="presOf" srcId="{F0AACCF2-55D7-48BF-939A-BD5D94851C92}" destId="{66276A6B-63BF-4197-92E7-282BC97ABA2C}" srcOrd="0" destOrd="1" presId="urn:microsoft.com/office/officeart/2005/8/layout/list1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A14039E1-6654-4CEA-885B-A6F298437BD7}" type="presOf" srcId="{51BBCD70-3A51-441D-A379-99FE84DD034E}" destId="{1641A1BB-FABA-4753-8F2D-D97CE047C3F1}" srcOrd="1" destOrd="0" presId="urn:microsoft.com/office/officeart/2005/8/layout/list1"/>
    <dgm:cxn modelId="{7B88D5E1-1B4E-4796-B977-03CBC5275C89}" type="presOf" srcId="{A5A95C1F-6DE6-42B4-8F4D-5A6B0CA231A2}" destId="{06AED835-A9AA-48A1-A0D9-2F4B69094250}" srcOrd="0" destOrd="0" presId="urn:microsoft.com/office/officeart/2005/8/layout/list1"/>
    <dgm:cxn modelId="{E7A026FF-1DF5-4A53-A867-2580A83E1A16}" type="presOf" srcId="{032FD241-D9B2-4793-B049-5CD985A3F972}" destId="{501861F3-13B1-4445-884B-F95CC4C77030}" srcOrd="0" destOrd="0" presId="urn:microsoft.com/office/officeart/2005/8/layout/list1"/>
    <dgm:cxn modelId="{9756BEF0-416B-4ECA-9FD0-AEA7B18914B4}" type="presParOf" srcId="{F74B9F06-F4B6-43E5-BB4F-B2FAC459B4EE}" destId="{ED5B9D7A-DB16-468F-B3C3-7FCF7A290969}" srcOrd="0" destOrd="0" presId="urn:microsoft.com/office/officeart/2005/8/layout/list1"/>
    <dgm:cxn modelId="{5141BB53-9163-4868-B6B5-617811A903AD}" type="presParOf" srcId="{ED5B9D7A-DB16-468F-B3C3-7FCF7A290969}" destId="{06AED835-A9AA-48A1-A0D9-2F4B69094250}" srcOrd="0" destOrd="0" presId="urn:microsoft.com/office/officeart/2005/8/layout/list1"/>
    <dgm:cxn modelId="{78C613B9-CFF9-4A93-882F-28725E04E660}" type="presParOf" srcId="{ED5B9D7A-DB16-468F-B3C3-7FCF7A290969}" destId="{8847BDE1-0B1E-4B67-8071-0F74FBC9C065}" srcOrd="1" destOrd="0" presId="urn:microsoft.com/office/officeart/2005/8/layout/list1"/>
    <dgm:cxn modelId="{D01F65CA-EF80-4AA5-8FE0-8257069ECDFE}" type="presParOf" srcId="{F74B9F06-F4B6-43E5-BB4F-B2FAC459B4EE}" destId="{74132A56-9722-4DCD-8EA9-84745977ABC8}" srcOrd="1" destOrd="0" presId="urn:microsoft.com/office/officeart/2005/8/layout/list1"/>
    <dgm:cxn modelId="{B1CC7293-AC8C-4E74-B4DA-9420A7EE80AC}" type="presParOf" srcId="{F74B9F06-F4B6-43E5-BB4F-B2FAC459B4EE}" destId="{34E383C8-F34D-40C0-B3E7-0BDE1D087607}" srcOrd="2" destOrd="0" presId="urn:microsoft.com/office/officeart/2005/8/layout/list1"/>
    <dgm:cxn modelId="{7DC23365-65AE-4FEC-B0C6-E2F1A005AC06}" type="presParOf" srcId="{F74B9F06-F4B6-43E5-BB4F-B2FAC459B4EE}" destId="{C258AEA0-A1B8-4F2D-BCAD-832F1655EDCA}" srcOrd="3" destOrd="0" presId="urn:microsoft.com/office/officeart/2005/8/layout/list1"/>
    <dgm:cxn modelId="{3DF41CD6-C5CE-4BAB-8AA4-F0D91877624F}" type="presParOf" srcId="{F74B9F06-F4B6-43E5-BB4F-B2FAC459B4EE}" destId="{8CB15EC1-A108-4B19-ADDA-E1F166D57399}" srcOrd="4" destOrd="0" presId="urn:microsoft.com/office/officeart/2005/8/layout/list1"/>
    <dgm:cxn modelId="{762519CB-DE25-44A4-B324-D627153103FE}" type="presParOf" srcId="{8CB15EC1-A108-4B19-ADDA-E1F166D57399}" destId="{501861F3-13B1-4445-884B-F95CC4C77030}" srcOrd="0" destOrd="0" presId="urn:microsoft.com/office/officeart/2005/8/layout/list1"/>
    <dgm:cxn modelId="{8DDF70FE-F6B1-4B7B-B045-7784409AB31E}" type="presParOf" srcId="{8CB15EC1-A108-4B19-ADDA-E1F166D57399}" destId="{28AC7063-7E12-450B-A2E2-49C1AEC62608}" srcOrd="1" destOrd="0" presId="urn:microsoft.com/office/officeart/2005/8/layout/list1"/>
    <dgm:cxn modelId="{2563E301-FE48-4047-99AA-CD6A6AFC6F30}" type="presParOf" srcId="{F74B9F06-F4B6-43E5-BB4F-B2FAC459B4EE}" destId="{BD6BDD91-7469-49F9-A1AA-C315A6D71063}" srcOrd="5" destOrd="0" presId="urn:microsoft.com/office/officeart/2005/8/layout/list1"/>
    <dgm:cxn modelId="{A37A8DF1-563C-42B5-A3CE-3E653454DA9F}" type="presParOf" srcId="{F74B9F06-F4B6-43E5-BB4F-B2FAC459B4EE}" destId="{4AE725EA-A746-4FCA-98BC-6B9C86ABC860}" srcOrd="6" destOrd="0" presId="urn:microsoft.com/office/officeart/2005/8/layout/list1"/>
    <dgm:cxn modelId="{A378F9A7-AF92-4BEF-9DBD-6098499C78C7}" type="presParOf" srcId="{F74B9F06-F4B6-43E5-BB4F-B2FAC459B4EE}" destId="{31C6D73F-9F1F-4102-9426-FF9972B562E0}" srcOrd="7" destOrd="0" presId="urn:microsoft.com/office/officeart/2005/8/layout/list1"/>
    <dgm:cxn modelId="{D73B7A8D-64D9-45EB-84C7-BF751C298B60}" type="presParOf" srcId="{F74B9F06-F4B6-43E5-BB4F-B2FAC459B4EE}" destId="{AE0A28A4-02D4-4D88-8083-1EADD54153CF}" srcOrd="8" destOrd="0" presId="urn:microsoft.com/office/officeart/2005/8/layout/list1"/>
    <dgm:cxn modelId="{475C1502-77AE-4220-94F3-C82E43516287}" type="presParOf" srcId="{AE0A28A4-02D4-4D88-8083-1EADD54153CF}" destId="{30C3E8EB-7900-46C2-9E11-7521DF25E32E}" srcOrd="0" destOrd="0" presId="urn:microsoft.com/office/officeart/2005/8/layout/list1"/>
    <dgm:cxn modelId="{670BF6C9-C7A8-446A-89CE-5EE9E561C38A}" type="presParOf" srcId="{AE0A28A4-02D4-4D88-8083-1EADD54153CF}" destId="{1641A1BB-FABA-4753-8F2D-D97CE047C3F1}" srcOrd="1" destOrd="0" presId="urn:microsoft.com/office/officeart/2005/8/layout/list1"/>
    <dgm:cxn modelId="{65CB3024-A8A0-4619-926F-FBC06EC87E97}" type="presParOf" srcId="{F74B9F06-F4B6-43E5-BB4F-B2FAC459B4EE}" destId="{392C2361-F408-45F8-B495-F1BE285DDF5A}" srcOrd="9" destOrd="0" presId="urn:microsoft.com/office/officeart/2005/8/layout/list1"/>
    <dgm:cxn modelId="{D37D72BB-96DF-457A-AFC0-B23A8B973948}" type="presParOf" srcId="{F74B9F06-F4B6-43E5-BB4F-B2FAC459B4EE}" destId="{66276A6B-63BF-4197-92E7-282BC97ABA2C}" srcOrd="10" destOrd="0" presId="urn:microsoft.com/office/officeart/2005/8/layout/list1"/>
    <dgm:cxn modelId="{04F11105-8D4C-432F-9159-79C4CADBB058}" type="presParOf" srcId="{F74B9F06-F4B6-43E5-BB4F-B2FAC459B4EE}" destId="{7738D2DD-1762-4BDC-839A-DCD0D32D6BEF}" srcOrd="11" destOrd="0" presId="urn:microsoft.com/office/officeart/2005/8/layout/list1"/>
    <dgm:cxn modelId="{8850F185-5685-456F-8A77-EC997D9E2322}" type="presParOf" srcId="{F74B9F06-F4B6-43E5-BB4F-B2FAC459B4EE}" destId="{2F253F17-819F-4D9E-9211-4D8BCE935E3B}" srcOrd="12" destOrd="0" presId="urn:microsoft.com/office/officeart/2005/8/layout/list1"/>
    <dgm:cxn modelId="{E1D28932-1422-47C2-830B-9166A5289AE1}" type="presParOf" srcId="{2F253F17-819F-4D9E-9211-4D8BCE935E3B}" destId="{CB097D40-14C2-409C-ABD2-A5F4AAAE0C7B}" srcOrd="0" destOrd="0" presId="urn:microsoft.com/office/officeart/2005/8/layout/list1"/>
    <dgm:cxn modelId="{FE4332EE-13F5-41B3-B377-1727BD7E9E73}" type="presParOf" srcId="{2F253F17-819F-4D9E-9211-4D8BCE935E3B}" destId="{1624F42D-D96F-4C0D-9C07-C2B6A1E2764D}" srcOrd="1" destOrd="0" presId="urn:microsoft.com/office/officeart/2005/8/layout/list1"/>
    <dgm:cxn modelId="{F3A57ED4-4086-4CD0-9DA3-37B4B835D28A}" type="presParOf" srcId="{F74B9F06-F4B6-43E5-BB4F-B2FAC459B4EE}" destId="{51293F3E-F47A-4CF4-9F7F-A446AF18B0A9}" srcOrd="13" destOrd="0" presId="urn:microsoft.com/office/officeart/2005/8/layout/list1"/>
    <dgm:cxn modelId="{36C2EF00-A8CC-4041-99AD-EA5D82D212AA}" type="presParOf" srcId="{F74B9F06-F4B6-43E5-BB4F-B2FAC459B4EE}" destId="{6EC885E4-2524-48BC-AC30-94F925561CE4}" srcOrd="14" destOrd="0" presId="urn:microsoft.com/office/officeart/2005/8/layout/list1"/>
    <dgm:cxn modelId="{A768F577-E67F-47FC-B3A2-7CF235C785D9}" type="presParOf" srcId="{F74B9F06-F4B6-43E5-BB4F-B2FAC459B4EE}" destId="{0BF43819-F74B-4835-B761-F9D94E6DF151}" srcOrd="15" destOrd="0" presId="urn:microsoft.com/office/officeart/2005/8/layout/list1"/>
    <dgm:cxn modelId="{A6F005BE-DBFE-4ABC-855A-63991AF7A823}" type="presParOf" srcId="{F74B9F06-F4B6-43E5-BB4F-B2FAC459B4EE}" destId="{4DA3D337-2B98-46BF-8CD1-64711B908A0E}" srcOrd="16" destOrd="0" presId="urn:microsoft.com/office/officeart/2005/8/layout/list1"/>
    <dgm:cxn modelId="{EB94AC7A-18AE-4694-BAD4-E2DC0FA7B709}" type="presParOf" srcId="{4DA3D337-2B98-46BF-8CD1-64711B908A0E}" destId="{CB19375B-6EF0-421F-8E01-D97A6E02C5C6}" srcOrd="0" destOrd="0" presId="urn:microsoft.com/office/officeart/2005/8/layout/list1"/>
    <dgm:cxn modelId="{64001448-D9E9-45DE-BE4A-25D76A84E0BE}" type="presParOf" srcId="{4DA3D337-2B98-46BF-8CD1-64711B908A0E}" destId="{B72E9F0F-65AD-4EAC-AF9C-DC83A1A6D78A}" srcOrd="1" destOrd="0" presId="urn:microsoft.com/office/officeart/2005/8/layout/list1"/>
    <dgm:cxn modelId="{5EFAF03C-307E-4E44-8A1A-5D2AECDE3B00}" type="presParOf" srcId="{F74B9F06-F4B6-43E5-BB4F-B2FAC459B4EE}" destId="{F65B975F-E31C-4289-8F2E-3AD0AD7E0481}" srcOrd="17" destOrd="0" presId="urn:microsoft.com/office/officeart/2005/8/layout/list1"/>
    <dgm:cxn modelId="{98122E3B-EBE1-42FB-A9A3-031C9F47B677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Is it a good model?</a:t>
          </a:r>
          <a:endParaRPr lang="en-GB" dirty="0">
            <a:solidFill>
              <a:schemeClr val="tx1"/>
            </a:solidFill>
          </a:endParaRPr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Yes </a:t>
          </a:r>
          <a:r>
            <a:rPr lang="en-US" altLang="en-US">
              <a:solidFill>
                <a:schemeClr val="tx1"/>
              </a:solidFill>
            </a:rPr>
            <a:t>– 81.4%</a:t>
          </a:r>
          <a:endParaRPr lang="en-US" altLang="en-US" dirty="0">
            <a:solidFill>
              <a:schemeClr val="tx1"/>
            </a:solidFill>
          </a:endParaRP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BCD70-3A51-441D-A379-99FE84DD034E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positively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5ECDB7-D9F5-42F6-B76E-9930A4C4D48F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Age</a:t>
          </a: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58337E-107B-4D14-B43F-F94581B06445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Credit card debt</a:t>
          </a: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ACBE32-94B3-4219-926C-AD92215069D4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negatively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D8B792-7DFF-447F-B186-824821C8C5E2}">
      <dgm:prSet/>
      <dgm:spPr/>
      <dgm:t>
        <a:bodyPr/>
        <a:lstStyle/>
        <a:p>
          <a:r>
            <a:rPr lang="en-US" altLang="en-US">
              <a:noFill/>
            </a:rPr>
            <a:t>Time with current employer</a:t>
          </a:r>
          <a:endParaRPr lang="en-US" altLang="en-US" dirty="0">
            <a:noFill/>
          </a:endParaRP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077DF3-AA28-498F-AA7D-A565506EAB50}">
      <dgm:prSet/>
      <dgm:spPr/>
      <dgm:t>
        <a:bodyPr/>
        <a:lstStyle/>
        <a:p>
          <a:r>
            <a:rPr lang="en-US" altLang="en-US">
              <a:noFill/>
            </a:rPr>
            <a:t>Time at current address</a:t>
          </a:r>
          <a:endParaRPr lang="en-US" altLang="en-US" dirty="0">
            <a:noFill/>
          </a:endParaRP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FC27B1-FD08-4996-81B9-632C2BF7C8DA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How would you describe good prospects for loans?</a:t>
          </a:r>
          <a:endParaRPr lang="en-US" altLang="en-US" dirty="0">
            <a:solidFill>
              <a:schemeClr val="tx1"/>
            </a:solidFill>
          </a:endParaRPr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Does </a:t>
          </a:r>
          <a:r>
            <a:rPr lang="en-US" altLang="en-US" dirty="0">
              <a:solidFill>
                <a:schemeClr val="tx1"/>
              </a:solidFill>
            </a:rPr>
            <a:t>the model have a good prediction rate?</a:t>
          </a:r>
          <a:endParaRPr lang="en-GB" dirty="0">
            <a:solidFill>
              <a:schemeClr val="tx1"/>
            </a:solidFill>
          </a:endParaRPr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Chi-</a:t>
          </a:r>
          <a:r>
            <a:rPr lang="en-GB" dirty="0" err="1">
              <a:solidFill>
                <a:schemeClr val="tx1"/>
              </a:solidFill>
            </a:rPr>
            <a:t>sq</a:t>
          </a:r>
          <a:r>
            <a:rPr lang="en-GB" dirty="0">
              <a:solidFill>
                <a:schemeClr val="tx1"/>
              </a:solidFill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</a:t>
          </a:r>
          <a:r>
            <a:rPr lang="en-GB" baseline="30000" dirty="0">
              <a:solidFill>
                <a:schemeClr val="tx1"/>
              </a:solidFill>
            </a:rPr>
            <a:t>2</a:t>
          </a:r>
          <a:r>
            <a:rPr lang="en-GB" dirty="0">
              <a:solidFill>
                <a:schemeClr val="tx1"/>
              </a:solidFill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8E5BFB8-CEB5-47A3-BFE5-E58B64B8BA9F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Debt to income ratio</a:t>
          </a:r>
        </a:p>
      </dgm:t>
    </dgm:pt>
    <dgm:pt modelId="{CAE50D8B-2D1A-4E2E-BC04-40C42D4E9650}" type="parTrans" cxnId="{EEC7394B-7F65-4B8E-8C7C-2A5EFFC6AB2F}">
      <dgm:prSet/>
      <dgm:spPr/>
    </dgm:pt>
    <dgm:pt modelId="{C5C4C431-6F38-48B9-8B47-9E672EC5FB1E}" type="sibTrans" cxnId="{EEC7394B-7F65-4B8E-8C7C-2A5EFFC6AB2F}">
      <dgm:prSet/>
      <dgm:spPr/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BB11905-3D4F-441F-ACA7-6D96A36FD0B7}" type="presOf" srcId="{106C1E30-6A95-4E04-B193-E88BE7274066}" destId="{34E383C8-F34D-40C0-B3E7-0BDE1D087607}" srcOrd="0" destOrd="0" presId="urn:microsoft.com/office/officeart/2005/8/layout/list1"/>
    <dgm:cxn modelId="{22A2DC09-1703-4FDA-A695-0FB006CA5BB8}" srcId="{51BBCD70-3A51-441D-A379-99FE84DD034E}" destId="{3658337E-107B-4D14-B43F-F94581B06445}" srcOrd="2" destOrd="0" parTransId="{FF1C2E26-5931-4A1E-A70C-D9C124CF6F6A}" sibTransId="{D569493F-E09A-437C-968C-7CEB78CA366C}"/>
    <dgm:cxn modelId="{83FF7A0D-486F-483E-B811-456CC51E1DF9}" type="presOf" srcId="{2AFC27B1-FD08-4996-81B9-632C2BF7C8DA}" destId="{B72E9F0F-65AD-4EAC-AF9C-DC83A1A6D78A}" srcOrd="1" destOrd="0" presId="urn:microsoft.com/office/officeart/2005/8/layout/list1"/>
    <dgm:cxn modelId="{8E7A3E0E-46BA-4880-B258-5C19FF56B59A}" type="presOf" srcId="{032FD241-D9B2-4793-B049-5CD985A3F972}" destId="{28AC7063-7E12-450B-A2E2-49C1AEC62608}" srcOrd="1" destOrd="0" presId="urn:microsoft.com/office/officeart/2005/8/layout/list1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E146131E-EF29-452B-92E9-6A162F7131BD}" type="presOf" srcId="{A5A95C1F-6DE6-42B4-8F4D-5A6B0CA231A2}" destId="{8847BDE1-0B1E-4B67-8071-0F74FBC9C065}" srcOrd="1" destOrd="0" presId="urn:microsoft.com/office/officeart/2005/8/layout/list1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BB40643F-0BBD-4AB8-9582-000383C15E06}" type="presOf" srcId="{C9ACBE32-94B3-4219-926C-AD92215069D4}" destId="{CB097D40-14C2-409C-ABD2-A5F4AAAE0C7B}" srcOrd="0" destOrd="0" presId="urn:microsoft.com/office/officeart/2005/8/layout/list1"/>
    <dgm:cxn modelId="{83210C60-6350-4368-A10C-AAC8A448491F}" type="presOf" srcId="{C9ACBE32-94B3-4219-926C-AD92215069D4}" destId="{1624F42D-D96F-4C0D-9C07-C2B6A1E2764D}" srcOrd="1" destOrd="0" presId="urn:microsoft.com/office/officeart/2005/8/layout/list1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EEC7394B-7F65-4B8E-8C7C-2A5EFFC6AB2F}" srcId="{51BBCD70-3A51-441D-A379-99FE84DD034E}" destId="{48E5BFB8-CEB5-47A3-BFE5-E58B64B8BA9F}" srcOrd="1" destOrd="0" parTransId="{CAE50D8B-2D1A-4E2E-BC04-40C42D4E9650}" sibTransId="{C5C4C431-6F38-48B9-8B47-9E672EC5FB1E}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C06E6950-512A-4F56-A6DB-03CC7683281D}" type="presOf" srcId="{4A077DF3-AA28-498F-AA7D-A565506EAB50}" destId="{6EC885E4-2524-48BC-AC30-94F925561CE4}" srcOrd="0" destOrd="1" presId="urn:microsoft.com/office/officeart/2005/8/layout/list1"/>
    <dgm:cxn modelId="{251E0451-3B23-4BC5-951D-AE611B666F60}" type="presOf" srcId="{032FD241-D9B2-4793-B049-5CD985A3F972}" destId="{501861F3-13B1-4445-884B-F95CC4C77030}" srcOrd="0" destOrd="0" presId="urn:microsoft.com/office/officeart/2005/8/layout/list1"/>
    <dgm:cxn modelId="{72AEA879-A155-40C2-8E52-D773BAF548FC}" type="presOf" srcId="{BC1104FA-6305-4727-BC52-53BE93554E0B}" destId="{34E383C8-F34D-40C0-B3E7-0BDE1D087607}" srcOrd="0" destOrd="1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A27AC186-7A82-417D-94FD-A261E83A1E0A}" type="presOf" srcId="{7E36A86D-DF13-43D1-8458-3EBB1F1C2C49}" destId="{4AE725EA-A746-4FCA-98BC-6B9C86ABC860}" srcOrd="0" destOrd="0" presId="urn:microsoft.com/office/officeart/2005/8/layout/list1"/>
    <dgm:cxn modelId="{C4EAED87-B796-46A7-A65A-0FCE185950BC}" type="presOf" srcId="{48E5BFB8-CEB5-47A3-BFE5-E58B64B8BA9F}" destId="{66276A6B-63BF-4197-92E7-282BC97ABA2C}" srcOrd="0" destOrd="1" presId="urn:microsoft.com/office/officeart/2005/8/layout/list1"/>
    <dgm:cxn modelId="{A7486792-5B09-46F6-AE83-703AA5049540}" type="presOf" srcId="{51BBCD70-3A51-441D-A379-99FE84DD034E}" destId="{1641A1BB-FABA-4753-8F2D-D97CE047C3F1}" srcOrd="1" destOrd="0" presId="urn:microsoft.com/office/officeart/2005/8/layout/list1"/>
    <dgm:cxn modelId="{6AB19597-8DFE-4160-9A53-6020D797AA16}" type="presOf" srcId="{5A4FCE83-2863-4350-8850-4E75AAC64C34}" destId="{F74B9F06-F4B6-43E5-BB4F-B2FAC459B4EE}" srcOrd="0" destOrd="0" presId="urn:microsoft.com/office/officeart/2005/8/layout/list1"/>
    <dgm:cxn modelId="{BBC5AF9D-7F50-44FD-A46E-D6E337E31F1B}" type="presOf" srcId="{3658337E-107B-4D14-B43F-F94581B06445}" destId="{66276A6B-63BF-4197-92E7-282BC97ABA2C}" srcOrd="0" destOrd="2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8A6D5AB2-6D74-46DF-8481-222F9826BC64}" type="presOf" srcId="{51BBCD70-3A51-441D-A379-99FE84DD034E}" destId="{30C3E8EB-7900-46C2-9E11-7521DF25E32E}" srcOrd="0" destOrd="0" presId="urn:microsoft.com/office/officeart/2005/8/layout/list1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769AC7BA-FB7A-496D-81C0-5793F89989A0}" type="presOf" srcId="{A45ECDB7-D9F5-42F6-B76E-9930A4C4D48F}" destId="{66276A6B-63BF-4197-92E7-282BC97ABA2C}" srcOrd="0" destOrd="0" presId="urn:microsoft.com/office/officeart/2005/8/layout/list1"/>
    <dgm:cxn modelId="{BDB86FC2-2573-4CE9-A3E5-8DD6282F949E}" type="presOf" srcId="{A5A95C1F-6DE6-42B4-8F4D-5A6B0CA231A2}" destId="{06AED835-A9AA-48A1-A0D9-2F4B69094250}" srcOrd="0" destOrd="0" presId="urn:microsoft.com/office/officeart/2005/8/layout/list1"/>
    <dgm:cxn modelId="{EC2E17C6-CB86-4E09-8999-5B1AE8FC3BA7}" type="presOf" srcId="{88D8B792-7DFF-447F-B186-824821C8C5E2}" destId="{6EC885E4-2524-48BC-AC30-94F925561CE4}" srcOrd="0" destOrd="0" presId="urn:microsoft.com/office/officeart/2005/8/layout/list1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01E428DA-2E5E-4CEC-A5B5-8ACE0701758C}" type="presOf" srcId="{2AFC27B1-FD08-4996-81B9-632C2BF7C8DA}" destId="{CB19375B-6EF0-421F-8E01-D97A6E02C5C6}" srcOrd="0" destOrd="0" presId="urn:microsoft.com/office/officeart/2005/8/layout/list1"/>
    <dgm:cxn modelId="{C6784ACC-A56F-4972-8ED7-3E0A07174218}" type="presParOf" srcId="{F74B9F06-F4B6-43E5-BB4F-B2FAC459B4EE}" destId="{ED5B9D7A-DB16-468F-B3C3-7FCF7A290969}" srcOrd="0" destOrd="0" presId="urn:microsoft.com/office/officeart/2005/8/layout/list1"/>
    <dgm:cxn modelId="{887C968F-4532-4B84-8E46-2F5A764903FE}" type="presParOf" srcId="{ED5B9D7A-DB16-468F-B3C3-7FCF7A290969}" destId="{06AED835-A9AA-48A1-A0D9-2F4B69094250}" srcOrd="0" destOrd="0" presId="urn:microsoft.com/office/officeart/2005/8/layout/list1"/>
    <dgm:cxn modelId="{0DD23881-EC0C-44AB-BB89-A53883D916D6}" type="presParOf" srcId="{ED5B9D7A-DB16-468F-B3C3-7FCF7A290969}" destId="{8847BDE1-0B1E-4B67-8071-0F74FBC9C065}" srcOrd="1" destOrd="0" presId="urn:microsoft.com/office/officeart/2005/8/layout/list1"/>
    <dgm:cxn modelId="{FCF429FB-F38A-4611-A10C-239A4B1389DB}" type="presParOf" srcId="{F74B9F06-F4B6-43E5-BB4F-B2FAC459B4EE}" destId="{74132A56-9722-4DCD-8EA9-84745977ABC8}" srcOrd="1" destOrd="0" presId="urn:microsoft.com/office/officeart/2005/8/layout/list1"/>
    <dgm:cxn modelId="{CE4E6B36-6BA4-4935-85DF-4A9F007D5C70}" type="presParOf" srcId="{F74B9F06-F4B6-43E5-BB4F-B2FAC459B4EE}" destId="{34E383C8-F34D-40C0-B3E7-0BDE1D087607}" srcOrd="2" destOrd="0" presId="urn:microsoft.com/office/officeart/2005/8/layout/list1"/>
    <dgm:cxn modelId="{264F0E7E-0151-4221-B16B-9E1BFB58CFE6}" type="presParOf" srcId="{F74B9F06-F4B6-43E5-BB4F-B2FAC459B4EE}" destId="{C258AEA0-A1B8-4F2D-BCAD-832F1655EDCA}" srcOrd="3" destOrd="0" presId="urn:microsoft.com/office/officeart/2005/8/layout/list1"/>
    <dgm:cxn modelId="{066E8493-371C-471A-B5B8-F476324FC77E}" type="presParOf" srcId="{F74B9F06-F4B6-43E5-BB4F-B2FAC459B4EE}" destId="{8CB15EC1-A108-4B19-ADDA-E1F166D57399}" srcOrd="4" destOrd="0" presId="urn:microsoft.com/office/officeart/2005/8/layout/list1"/>
    <dgm:cxn modelId="{FCFD7436-A11D-4684-80C1-7352D6E0B47A}" type="presParOf" srcId="{8CB15EC1-A108-4B19-ADDA-E1F166D57399}" destId="{501861F3-13B1-4445-884B-F95CC4C77030}" srcOrd="0" destOrd="0" presId="urn:microsoft.com/office/officeart/2005/8/layout/list1"/>
    <dgm:cxn modelId="{B1A90D8E-D07E-4167-B64C-4A87F4D126E8}" type="presParOf" srcId="{8CB15EC1-A108-4B19-ADDA-E1F166D57399}" destId="{28AC7063-7E12-450B-A2E2-49C1AEC62608}" srcOrd="1" destOrd="0" presId="urn:microsoft.com/office/officeart/2005/8/layout/list1"/>
    <dgm:cxn modelId="{0BC3A22C-4B6F-46AE-979F-D46FCFEA0FD0}" type="presParOf" srcId="{F74B9F06-F4B6-43E5-BB4F-B2FAC459B4EE}" destId="{BD6BDD91-7469-49F9-A1AA-C315A6D71063}" srcOrd="5" destOrd="0" presId="urn:microsoft.com/office/officeart/2005/8/layout/list1"/>
    <dgm:cxn modelId="{CA6F2108-28A6-4895-A979-94481C7E8D4C}" type="presParOf" srcId="{F74B9F06-F4B6-43E5-BB4F-B2FAC459B4EE}" destId="{4AE725EA-A746-4FCA-98BC-6B9C86ABC860}" srcOrd="6" destOrd="0" presId="urn:microsoft.com/office/officeart/2005/8/layout/list1"/>
    <dgm:cxn modelId="{1FB7900C-AB57-49EC-AAC4-03046163E267}" type="presParOf" srcId="{F74B9F06-F4B6-43E5-BB4F-B2FAC459B4EE}" destId="{31C6D73F-9F1F-4102-9426-FF9972B562E0}" srcOrd="7" destOrd="0" presId="urn:microsoft.com/office/officeart/2005/8/layout/list1"/>
    <dgm:cxn modelId="{6CFB65AB-EBEC-4194-BFB8-D7E41438B69C}" type="presParOf" srcId="{F74B9F06-F4B6-43E5-BB4F-B2FAC459B4EE}" destId="{AE0A28A4-02D4-4D88-8083-1EADD54153CF}" srcOrd="8" destOrd="0" presId="urn:microsoft.com/office/officeart/2005/8/layout/list1"/>
    <dgm:cxn modelId="{7A7F0FE3-DFCC-4570-8DAC-08660A9EFBDF}" type="presParOf" srcId="{AE0A28A4-02D4-4D88-8083-1EADD54153CF}" destId="{30C3E8EB-7900-46C2-9E11-7521DF25E32E}" srcOrd="0" destOrd="0" presId="urn:microsoft.com/office/officeart/2005/8/layout/list1"/>
    <dgm:cxn modelId="{EA893C42-D4E8-43A3-80A7-F7A0E05FB252}" type="presParOf" srcId="{AE0A28A4-02D4-4D88-8083-1EADD54153CF}" destId="{1641A1BB-FABA-4753-8F2D-D97CE047C3F1}" srcOrd="1" destOrd="0" presId="urn:microsoft.com/office/officeart/2005/8/layout/list1"/>
    <dgm:cxn modelId="{48C54BB5-7C7C-4E4B-9A07-F7C6B4F4E4DE}" type="presParOf" srcId="{F74B9F06-F4B6-43E5-BB4F-B2FAC459B4EE}" destId="{392C2361-F408-45F8-B495-F1BE285DDF5A}" srcOrd="9" destOrd="0" presId="urn:microsoft.com/office/officeart/2005/8/layout/list1"/>
    <dgm:cxn modelId="{B6C79640-E9FA-422D-980C-DC1C2423047E}" type="presParOf" srcId="{F74B9F06-F4B6-43E5-BB4F-B2FAC459B4EE}" destId="{66276A6B-63BF-4197-92E7-282BC97ABA2C}" srcOrd="10" destOrd="0" presId="urn:microsoft.com/office/officeart/2005/8/layout/list1"/>
    <dgm:cxn modelId="{7874A259-5F4A-4CD4-A70D-3FD25C3FF527}" type="presParOf" srcId="{F74B9F06-F4B6-43E5-BB4F-B2FAC459B4EE}" destId="{7738D2DD-1762-4BDC-839A-DCD0D32D6BEF}" srcOrd="11" destOrd="0" presId="urn:microsoft.com/office/officeart/2005/8/layout/list1"/>
    <dgm:cxn modelId="{9D416F0A-F163-479E-9D40-855FCC9EE107}" type="presParOf" srcId="{F74B9F06-F4B6-43E5-BB4F-B2FAC459B4EE}" destId="{2F253F17-819F-4D9E-9211-4D8BCE935E3B}" srcOrd="12" destOrd="0" presId="urn:microsoft.com/office/officeart/2005/8/layout/list1"/>
    <dgm:cxn modelId="{EDB4DAB2-CBC7-489F-8283-3FC8B0CB55ED}" type="presParOf" srcId="{2F253F17-819F-4D9E-9211-4D8BCE935E3B}" destId="{CB097D40-14C2-409C-ABD2-A5F4AAAE0C7B}" srcOrd="0" destOrd="0" presId="urn:microsoft.com/office/officeart/2005/8/layout/list1"/>
    <dgm:cxn modelId="{03F60199-D6F4-4430-933F-0270A13CC066}" type="presParOf" srcId="{2F253F17-819F-4D9E-9211-4D8BCE935E3B}" destId="{1624F42D-D96F-4C0D-9C07-C2B6A1E2764D}" srcOrd="1" destOrd="0" presId="urn:microsoft.com/office/officeart/2005/8/layout/list1"/>
    <dgm:cxn modelId="{3F702243-AB4B-49EA-8FE5-518A58FF2F2E}" type="presParOf" srcId="{F74B9F06-F4B6-43E5-BB4F-B2FAC459B4EE}" destId="{51293F3E-F47A-4CF4-9F7F-A446AF18B0A9}" srcOrd="13" destOrd="0" presId="urn:microsoft.com/office/officeart/2005/8/layout/list1"/>
    <dgm:cxn modelId="{7708E529-50B6-4CE9-8726-009CEB76961E}" type="presParOf" srcId="{F74B9F06-F4B6-43E5-BB4F-B2FAC459B4EE}" destId="{6EC885E4-2524-48BC-AC30-94F925561CE4}" srcOrd="14" destOrd="0" presId="urn:microsoft.com/office/officeart/2005/8/layout/list1"/>
    <dgm:cxn modelId="{133DE4EA-4A98-474B-86B3-2C35FBD643B5}" type="presParOf" srcId="{F74B9F06-F4B6-43E5-BB4F-B2FAC459B4EE}" destId="{0BF43819-F74B-4835-B761-F9D94E6DF151}" srcOrd="15" destOrd="0" presId="urn:microsoft.com/office/officeart/2005/8/layout/list1"/>
    <dgm:cxn modelId="{C4DA618A-BD1A-40C9-84FA-0E1882A3F5E8}" type="presParOf" srcId="{F74B9F06-F4B6-43E5-BB4F-B2FAC459B4EE}" destId="{4DA3D337-2B98-46BF-8CD1-64711B908A0E}" srcOrd="16" destOrd="0" presId="urn:microsoft.com/office/officeart/2005/8/layout/list1"/>
    <dgm:cxn modelId="{C4E75EA2-7D4F-42D1-A142-123212B21FE4}" type="presParOf" srcId="{4DA3D337-2B98-46BF-8CD1-64711B908A0E}" destId="{CB19375B-6EF0-421F-8E01-D97A6E02C5C6}" srcOrd="0" destOrd="0" presId="urn:microsoft.com/office/officeart/2005/8/layout/list1"/>
    <dgm:cxn modelId="{1CB7F087-FB40-4D15-93C8-290F4F64DB28}" type="presParOf" srcId="{4DA3D337-2B98-46BF-8CD1-64711B908A0E}" destId="{B72E9F0F-65AD-4EAC-AF9C-DC83A1A6D78A}" srcOrd="1" destOrd="0" presId="urn:microsoft.com/office/officeart/2005/8/layout/list1"/>
    <dgm:cxn modelId="{0ABC995E-A114-4021-9385-7A9C7CF9A7CC}" type="presParOf" srcId="{F74B9F06-F4B6-43E5-BB4F-B2FAC459B4EE}" destId="{F65B975F-E31C-4289-8F2E-3AD0AD7E0481}" srcOrd="17" destOrd="0" presId="urn:microsoft.com/office/officeart/2005/8/layout/list1"/>
    <dgm:cxn modelId="{A5298C7E-3801-49A2-8899-447304EC9886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A4FCE83-2863-4350-8850-4E75AAC64C34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GB"/>
        </a:p>
      </dgm:t>
    </dgm:pt>
    <dgm:pt modelId="{A5A95C1F-6DE6-42B4-8F4D-5A6B0CA231A2}">
      <dgm:prSet phldrT="[Text]"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Is it a good model?</a:t>
          </a:r>
          <a:endParaRPr lang="en-GB" dirty="0">
            <a:solidFill>
              <a:schemeClr val="tx1"/>
            </a:solidFill>
          </a:endParaRPr>
        </a:p>
      </dgm:t>
    </dgm:pt>
    <dgm:pt modelId="{F62C5AAD-05D3-4397-A746-D8933E4D78AF}" type="par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24DEEF3-0008-4A01-8565-9BB5EAE4437E}" type="sibTrans" cxnId="{A22ECB2E-ADA1-4575-A055-2B4711EA968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E36A86D-DF13-43D1-8458-3EBB1F1C2C49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Yes </a:t>
          </a:r>
          <a:r>
            <a:rPr lang="en-US" altLang="en-US">
              <a:solidFill>
                <a:schemeClr val="tx1"/>
              </a:solidFill>
            </a:rPr>
            <a:t>– 81.4%</a:t>
          </a:r>
          <a:endParaRPr lang="en-US" altLang="en-US" dirty="0">
            <a:solidFill>
              <a:schemeClr val="tx1"/>
            </a:solidFill>
          </a:endParaRPr>
        </a:p>
      </dgm:t>
    </dgm:pt>
    <dgm:pt modelId="{19B5FE93-8235-4FE9-8C09-0D0130597679}" type="par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9E16E58-2371-402F-8A7B-AE29FA7EC60E}" type="sibTrans" cxnId="{F6DE25AB-072D-4625-A93F-E88749C23FB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1BBCD70-3A51-441D-A379-99FE84DD034E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positively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44E18F80-7620-489A-83AE-81AB839002B2}" type="par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422F2FA-7278-4486-AB05-A753A5285962}" type="sibTrans" cxnId="{347C6B6B-7471-449D-A1F4-F77D215B28FD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45ECDB7-D9F5-42F6-B76E-9930A4C4D48F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Age</a:t>
          </a:r>
        </a:p>
      </dgm:t>
    </dgm:pt>
    <dgm:pt modelId="{10DBF4AF-3EB5-437D-8ABD-1C82F7554037}" type="par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387F527-5FBC-49F2-9314-A0BBC3508127}" type="sibTrans" cxnId="{B27357D4-3623-45DE-99FC-4071154926A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658337E-107B-4D14-B43F-F94581B06445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Credit card debt</a:t>
          </a:r>
        </a:p>
      </dgm:t>
    </dgm:pt>
    <dgm:pt modelId="{FF1C2E26-5931-4A1E-A70C-D9C124CF6F6A}" type="par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569493F-E09A-437C-968C-7CEB78CA366C}" type="sibTrans" cxnId="{22A2DC09-1703-4FDA-A695-0FB006CA5BB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9ACBE32-94B3-4219-926C-AD92215069D4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Which sig. variable(s) negatively impact defaulting?</a:t>
          </a:r>
          <a:endParaRPr lang="en-US" altLang="en-US" dirty="0">
            <a:solidFill>
              <a:schemeClr val="tx1"/>
            </a:solidFill>
          </a:endParaRPr>
        </a:p>
      </dgm:t>
    </dgm:pt>
    <dgm:pt modelId="{009290D5-9BFD-4E9E-A69E-62275CC384CA}" type="par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E52393D-CA86-498A-AE24-1D2A4EAA104E}" type="sibTrans" cxnId="{B3ED1DB4-2E4A-43BB-95A9-58D7D7247F30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8D8B792-7DFF-447F-B186-824821C8C5E2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Time with current employer</a:t>
          </a:r>
          <a:endParaRPr lang="en-US" altLang="en-US" dirty="0">
            <a:solidFill>
              <a:schemeClr val="tx1"/>
            </a:solidFill>
          </a:endParaRPr>
        </a:p>
      </dgm:t>
    </dgm:pt>
    <dgm:pt modelId="{363E9CB7-2EA0-45BE-B507-D46822FB6591}" type="par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524D154-8330-46C0-BFAE-ECF6C4C2BD8E}" type="sibTrans" cxnId="{D56B56B3-9CC0-49FA-9A3C-A0F8E24D904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4A077DF3-AA28-498F-AA7D-A565506EAB50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Time at current address</a:t>
          </a:r>
        </a:p>
      </dgm:t>
    </dgm:pt>
    <dgm:pt modelId="{080878D8-8721-4045-9599-F648E057AA14}" type="par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78FBB119-73D1-44A9-ADDB-3F00891304A8}" type="sibTrans" cxnId="{6C30C2A2-80BF-4E24-872B-898AA00EDB5F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AFC27B1-FD08-4996-81B9-632C2BF7C8DA}">
      <dgm:prSet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How would you describe good prospects for loans?</a:t>
          </a:r>
          <a:endParaRPr lang="en-US" altLang="en-US" dirty="0">
            <a:solidFill>
              <a:schemeClr val="tx1"/>
            </a:solidFill>
          </a:endParaRPr>
        </a:p>
      </dgm:t>
    </dgm:pt>
    <dgm:pt modelId="{96F0C4C8-F16D-47C8-B783-C27D1B7E8541}" type="par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58883F93-712F-4DA2-9A85-6A8275348C99}" type="sibTrans" cxnId="{953E5136-46FF-4FBC-93E4-9DD5C780E71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032FD241-D9B2-4793-B049-5CD985A3F972}">
      <dgm:prSet phldrT="[Text]"/>
      <dgm:spPr/>
      <dgm:t>
        <a:bodyPr/>
        <a:lstStyle/>
        <a:p>
          <a:r>
            <a:rPr lang="en-US" altLang="en-US">
              <a:solidFill>
                <a:schemeClr val="tx1"/>
              </a:solidFill>
            </a:rPr>
            <a:t>Does </a:t>
          </a:r>
          <a:r>
            <a:rPr lang="en-US" altLang="en-US" dirty="0">
              <a:solidFill>
                <a:schemeClr val="tx1"/>
              </a:solidFill>
            </a:rPr>
            <a:t>the model have a good prediction rate?</a:t>
          </a:r>
          <a:endParaRPr lang="en-GB" dirty="0">
            <a:solidFill>
              <a:schemeClr val="tx1"/>
            </a:solidFill>
          </a:endParaRPr>
        </a:p>
      </dgm:t>
    </dgm:pt>
    <dgm:pt modelId="{B3F145C6-39EC-4381-B695-D104BA44C243}" type="par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D632C8CB-9272-4687-8FD1-7F5EFE54AC2B}" type="sibTrans" cxnId="{2DEF3261-8AA1-4119-8665-22D7DD02A7E4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06C1E30-6A95-4E04-B193-E88BE7274066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Chi-</a:t>
          </a:r>
          <a:r>
            <a:rPr lang="en-GB" dirty="0" err="1">
              <a:solidFill>
                <a:schemeClr val="tx1"/>
              </a:solidFill>
            </a:rPr>
            <a:t>sq</a:t>
          </a:r>
          <a:r>
            <a:rPr lang="en-GB" dirty="0">
              <a:solidFill>
                <a:schemeClr val="tx1"/>
              </a:solidFill>
            </a:rPr>
            <a:t> is significant</a:t>
          </a:r>
        </a:p>
      </dgm:t>
    </dgm:pt>
    <dgm:pt modelId="{E77D6474-6568-4183-926B-EA9B3B00D1E1}" type="par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38F53E-A6C4-4E44-B438-E3817AFB2131}" type="sibTrans" cxnId="{16971C83-BBD8-4D12-A282-C49B5F8AC892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C1104FA-6305-4727-BC52-53BE93554E0B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R</a:t>
          </a:r>
          <a:r>
            <a:rPr lang="en-GB" baseline="30000" dirty="0">
              <a:solidFill>
                <a:schemeClr val="tx1"/>
              </a:solidFill>
            </a:rPr>
            <a:t>2</a:t>
          </a:r>
          <a:r>
            <a:rPr lang="en-GB" dirty="0">
              <a:solidFill>
                <a:schemeClr val="tx1"/>
              </a:solidFill>
            </a:rPr>
            <a:t> = 44.1%</a:t>
          </a:r>
        </a:p>
      </dgm:t>
    </dgm:pt>
    <dgm:pt modelId="{6C44B8F1-287B-46BA-AC2E-A90BD448F0F5}" type="par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FC55F8A-3DC4-4C98-ACD9-CC3F45238243}" type="sibTrans" cxnId="{D31AD41C-77F3-43F1-8D76-F1EE261C73E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FC2329FB-01D0-4A50-9829-3D460D152F95}">
      <dgm:prSet/>
      <dgm:spPr/>
      <dgm:t>
        <a:bodyPr/>
        <a:lstStyle/>
        <a:p>
          <a:r>
            <a:rPr lang="en-US" altLang="en-US" dirty="0">
              <a:solidFill>
                <a:schemeClr val="tx1"/>
              </a:solidFill>
            </a:rPr>
            <a:t>Debt to income ratio</a:t>
          </a:r>
        </a:p>
      </dgm:t>
    </dgm:pt>
    <dgm:pt modelId="{AF22085E-E76B-46F7-8051-212C3675494E}" type="parTrans" cxnId="{9DD853F8-CE23-45B0-A233-7E762061E7ED}">
      <dgm:prSet/>
      <dgm:spPr/>
    </dgm:pt>
    <dgm:pt modelId="{35F6F265-50D6-4CFA-906C-27020343FABC}" type="sibTrans" cxnId="{9DD853F8-CE23-45B0-A233-7E762061E7ED}">
      <dgm:prSet/>
      <dgm:spPr/>
    </dgm:pt>
    <dgm:pt modelId="{F74B9F06-F4B6-43E5-BB4F-B2FAC459B4EE}" type="pres">
      <dgm:prSet presAssocID="{5A4FCE83-2863-4350-8850-4E75AAC64C34}" presName="linear" presStyleCnt="0">
        <dgm:presLayoutVars>
          <dgm:dir/>
          <dgm:animLvl val="lvl"/>
          <dgm:resizeHandles val="exact"/>
        </dgm:presLayoutVars>
      </dgm:prSet>
      <dgm:spPr/>
    </dgm:pt>
    <dgm:pt modelId="{ED5B9D7A-DB16-468F-B3C3-7FCF7A290969}" type="pres">
      <dgm:prSet presAssocID="{A5A95C1F-6DE6-42B4-8F4D-5A6B0CA231A2}" presName="parentLin" presStyleCnt="0"/>
      <dgm:spPr/>
    </dgm:pt>
    <dgm:pt modelId="{06AED835-A9AA-48A1-A0D9-2F4B69094250}" type="pres">
      <dgm:prSet presAssocID="{A5A95C1F-6DE6-42B4-8F4D-5A6B0CA231A2}" presName="parentLeftMargin" presStyleLbl="node1" presStyleIdx="0" presStyleCnt="5"/>
      <dgm:spPr/>
    </dgm:pt>
    <dgm:pt modelId="{8847BDE1-0B1E-4B67-8071-0F74FBC9C065}" type="pres">
      <dgm:prSet presAssocID="{A5A95C1F-6DE6-42B4-8F4D-5A6B0CA231A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132A56-9722-4DCD-8EA9-84745977ABC8}" type="pres">
      <dgm:prSet presAssocID="{A5A95C1F-6DE6-42B4-8F4D-5A6B0CA231A2}" presName="negativeSpace" presStyleCnt="0"/>
      <dgm:spPr/>
    </dgm:pt>
    <dgm:pt modelId="{34E383C8-F34D-40C0-B3E7-0BDE1D087607}" type="pres">
      <dgm:prSet presAssocID="{A5A95C1F-6DE6-42B4-8F4D-5A6B0CA231A2}" presName="childText" presStyleLbl="conFgAcc1" presStyleIdx="0" presStyleCnt="5">
        <dgm:presLayoutVars>
          <dgm:bulletEnabled val="1"/>
        </dgm:presLayoutVars>
      </dgm:prSet>
      <dgm:spPr/>
    </dgm:pt>
    <dgm:pt modelId="{C258AEA0-A1B8-4F2D-BCAD-832F1655EDCA}" type="pres">
      <dgm:prSet presAssocID="{524DEEF3-0008-4A01-8565-9BB5EAE4437E}" presName="spaceBetweenRectangles" presStyleCnt="0"/>
      <dgm:spPr/>
    </dgm:pt>
    <dgm:pt modelId="{8CB15EC1-A108-4B19-ADDA-E1F166D57399}" type="pres">
      <dgm:prSet presAssocID="{032FD241-D9B2-4793-B049-5CD985A3F972}" presName="parentLin" presStyleCnt="0"/>
      <dgm:spPr/>
    </dgm:pt>
    <dgm:pt modelId="{501861F3-13B1-4445-884B-F95CC4C77030}" type="pres">
      <dgm:prSet presAssocID="{032FD241-D9B2-4793-B049-5CD985A3F972}" presName="parentLeftMargin" presStyleLbl="node1" presStyleIdx="0" presStyleCnt="5"/>
      <dgm:spPr/>
    </dgm:pt>
    <dgm:pt modelId="{28AC7063-7E12-450B-A2E2-49C1AEC62608}" type="pres">
      <dgm:prSet presAssocID="{032FD241-D9B2-4793-B049-5CD985A3F97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6BDD91-7469-49F9-A1AA-C315A6D71063}" type="pres">
      <dgm:prSet presAssocID="{032FD241-D9B2-4793-B049-5CD985A3F972}" presName="negativeSpace" presStyleCnt="0"/>
      <dgm:spPr/>
    </dgm:pt>
    <dgm:pt modelId="{4AE725EA-A746-4FCA-98BC-6B9C86ABC860}" type="pres">
      <dgm:prSet presAssocID="{032FD241-D9B2-4793-B049-5CD985A3F972}" presName="childText" presStyleLbl="conFgAcc1" presStyleIdx="1" presStyleCnt="5">
        <dgm:presLayoutVars>
          <dgm:bulletEnabled val="1"/>
        </dgm:presLayoutVars>
      </dgm:prSet>
      <dgm:spPr/>
    </dgm:pt>
    <dgm:pt modelId="{31C6D73F-9F1F-4102-9426-FF9972B562E0}" type="pres">
      <dgm:prSet presAssocID="{D632C8CB-9272-4687-8FD1-7F5EFE54AC2B}" presName="spaceBetweenRectangles" presStyleCnt="0"/>
      <dgm:spPr/>
    </dgm:pt>
    <dgm:pt modelId="{AE0A28A4-02D4-4D88-8083-1EADD54153CF}" type="pres">
      <dgm:prSet presAssocID="{51BBCD70-3A51-441D-A379-99FE84DD034E}" presName="parentLin" presStyleCnt="0"/>
      <dgm:spPr/>
    </dgm:pt>
    <dgm:pt modelId="{30C3E8EB-7900-46C2-9E11-7521DF25E32E}" type="pres">
      <dgm:prSet presAssocID="{51BBCD70-3A51-441D-A379-99FE84DD034E}" presName="parentLeftMargin" presStyleLbl="node1" presStyleIdx="1" presStyleCnt="5"/>
      <dgm:spPr/>
    </dgm:pt>
    <dgm:pt modelId="{1641A1BB-FABA-4753-8F2D-D97CE047C3F1}" type="pres">
      <dgm:prSet presAssocID="{51BBCD70-3A51-441D-A379-99FE84DD034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2C2361-F408-45F8-B495-F1BE285DDF5A}" type="pres">
      <dgm:prSet presAssocID="{51BBCD70-3A51-441D-A379-99FE84DD034E}" presName="negativeSpace" presStyleCnt="0"/>
      <dgm:spPr/>
    </dgm:pt>
    <dgm:pt modelId="{66276A6B-63BF-4197-92E7-282BC97ABA2C}" type="pres">
      <dgm:prSet presAssocID="{51BBCD70-3A51-441D-A379-99FE84DD034E}" presName="childText" presStyleLbl="conFgAcc1" presStyleIdx="2" presStyleCnt="5">
        <dgm:presLayoutVars>
          <dgm:bulletEnabled val="1"/>
        </dgm:presLayoutVars>
      </dgm:prSet>
      <dgm:spPr/>
    </dgm:pt>
    <dgm:pt modelId="{7738D2DD-1762-4BDC-839A-DCD0D32D6BEF}" type="pres">
      <dgm:prSet presAssocID="{5422F2FA-7278-4486-AB05-A753A5285962}" presName="spaceBetweenRectangles" presStyleCnt="0"/>
      <dgm:spPr/>
    </dgm:pt>
    <dgm:pt modelId="{2F253F17-819F-4D9E-9211-4D8BCE935E3B}" type="pres">
      <dgm:prSet presAssocID="{C9ACBE32-94B3-4219-926C-AD92215069D4}" presName="parentLin" presStyleCnt="0"/>
      <dgm:spPr/>
    </dgm:pt>
    <dgm:pt modelId="{CB097D40-14C2-409C-ABD2-A5F4AAAE0C7B}" type="pres">
      <dgm:prSet presAssocID="{C9ACBE32-94B3-4219-926C-AD92215069D4}" presName="parentLeftMargin" presStyleLbl="node1" presStyleIdx="2" presStyleCnt="5"/>
      <dgm:spPr/>
    </dgm:pt>
    <dgm:pt modelId="{1624F42D-D96F-4C0D-9C07-C2B6A1E2764D}" type="pres">
      <dgm:prSet presAssocID="{C9ACBE32-94B3-4219-926C-AD92215069D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1293F3E-F47A-4CF4-9F7F-A446AF18B0A9}" type="pres">
      <dgm:prSet presAssocID="{C9ACBE32-94B3-4219-926C-AD92215069D4}" presName="negativeSpace" presStyleCnt="0"/>
      <dgm:spPr/>
    </dgm:pt>
    <dgm:pt modelId="{6EC885E4-2524-48BC-AC30-94F925561CE4}" type="pres">
      <dgm:prSet presAssocID="{C9ACBE32-94B3-4219-926C-AD92215069D4}" presName="childText" presStyleLbl="conFgAcc1" presStyleIdx="3" presStyleCnt="5">
        <dgm:presLayoutVars>
          <dgm:bulletEnabled val="1"/>
        </dgm:presLayoutVars>
      </dgm:prSet>
      <dgm:spPr/>
    </dgm:pt>
    <dgm:pt modelId="{0BF43819-F74B-4835-B761-F9D94E6DF151}" type="pres">
      <dgm:prSet presAssocID="{4E52393D-CA86-498A-AE24-1D2A4EAA104E}" presName="spaceBetweenRectangles" presStyleCnt="0"/>
      <dgm:spPr/>
    </dgm:pt>
    <dgm:pt modelId="{4DA3D337-2B98-46BF-8CD1-64711B908A0E}" type="pres">
      <dgm:prSet presAssocID="{2AFC27B1-FD08-4996-81B9-632C2BF7C8DA}" presName="parentLin" presStyleCnt="0"/>
      <dgm:spPr/>
    </dgm:pt>
    <dgm:pt modelId="{CB19375B-6EF0-421F-8E01-D97A6E02C5C6}" type="pres">
      <dgm:prSet presAssocID="{2AFC27B1-FD08-4996-81B9-632C2BF7C8DA}" presName="parentLeftMargin" presStyleLbl="node1" presStyleIdx="3" presStyleCnt="5"/>
      <dgm:spPr/>
    </dgm:pt>
    <dgm:pt modelId="{B72E9F0F-65AD-4EAC-AF9C-DC83A1A6D78A}" type="pres">
      <dgm:prSet presAssocID="{2AFC27B1-FD08-4996-81B9-632C2BF7C8D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65B975F-E31C-4289-8F2E-3AD0AD7E0481}" type="pres">
      <dgm:prSet presAssocID="{2AFC27B1-FD08-4996-81B9-632C2BF7C8DA}" presName="negativeSpace" presStyleCnt="0"/>
      <dgm:spPr/>
    </dgm:pt>
    <dgm:pt modelId="{54379335-B214-43BB-AB87-E8C07694EDB8}" type="pres">
      <dgm:prSet presAssocID="{2AFC27B1-FD08-4996-81B9-632C2BF7C8D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F34ED00-23B2-43FD-A36B-80CFDF75C9D3}" type="presOf" srcId="{FC2329FB-01D0-4A50-9829-3D460D152F95}" destId="{66276A6B-63BF-4197-92E7-282BC97ABA2C}" srcOrd="0" destOrd="1" presId="urn:microsoft.com/office/officeart/2005/8/layout/list1"/>
    <dgm:cxn modelId="{09691708-1543-47A1-ABBF-835095A7D9EF}" type="presOf" srcId="{4A077DF3-AA28-498F-AA7D-A565506EAB50}" destId="{6EC885E4-2524-48BC-AC30-94F925561CE4}" srcOrd="0" destOrd="1" presId="urn:microsoft.com/office/officeart/2005/8/layout/list1"/>
    <dgm:cxn modelId="{22A2DC09-1703-4FDA-A695-0FB006CA5BB8}" srcId="{51BBCD70-3A51-441D-A379-99FE84DD034E}" destId="{3658337E-107B-4D14-B43F-F94581B06445}" srcOrd="2" destOrd="0" parTransId="{FF1C2E26-5931-4A1E-A70C-D9C124CF6F6A}" sibTransId="{D569493F-E09A-437C-968C-7CEB78CA366C}"/>
    <dgm:cxn modelId="{3DFCEF0A-4D3A-4FF0-99AB-37025B5B8CEB}" type="presOf" srcId="{2AFC27B1-FD08-4996-81B9-632C2BF7C8DA}" destId="{B72E9F0F-65AD-4EAC-AF9C-DC83A1A6D78A}" srcOrd="1" destOrd="0" presId="urn:microsoft.com/office/officeart/2005/8/layout/list1"/>
    <dgm:cxn modelId="{D31AD41C-77F3-43F1-8D76-F1EE261C73E6}" srcId="{A5A95C1F-6DE6-42B4-8F4D-5A6B0CA231A2}" destId="{BC1104FA-6305-4727-BC52-53BE93554E0B}" srcOrd="1" destOrd="0" parTransId="{6C44B8F1-287B-46BA-AC2E-A90BD448F0F5}" sibTransId="{AFC55F8A-3DC4-4C98-ACD9-CC3F45238243}"/>
    <dgm:cxn modelId="{2740D82A-BF6F-4F47-B388-50AB93F4E8A5}" type="presOf" srcId="{032FD241-D9B2-4793-B049-5CD985A3F972}" destId="{28AC7063-7E12-450B-A2E2-49C1AEC62608}" srcOrd="1" destOrd="0" presId="urn:microsoft.com/office/officeart/2005/8/layout/list1"/>
    <dgm:cxn modelId="{A22ECB2E-ADA1-4575-A055-2B4711EA968C}" srcId="{5A4FCE83-2863-4350-8850-4E75AAC64C34}" destId="{A5A95C1F-6DE6-42B4-8F4D-5A6B0CA231A2}" srcOrd="0" destOrd="0" parTransId="{F62C5AAD-05D3-4397-A746-D8933E4D78AF}" sibTransId="{524DEEF3-0008-4A01-8565-9BB5EAE4437E}"/>
    <dgm:cxn modelId="{953E5136-46FF-4FBC-93E4-9DD5C780E715}" srcId="{5A4FCE83-2863-4350-8850-4E75AAC64C34}" destId="{2AFC27B1-FD08-4996-81B9-632C2BF7C8DA}" srcOrd="4" destOrd="0" parTransId="{96F0C4C8-F16D-47C8-B783-C27D1B7E8541}" sibTransId="{58883F93-712F-4DA2-9A85-6A8275348C99}"/>
    <dgm:cxn modelId="{0808793F-CD95-472B-8FAC-47E55564D2EB}" type="presOf" srcId="{3658337E-107B-4D14-B43F-F94581B06445}" destId="{66276A6B-63BF-4197-92E7-282BC97ABA2C}" srcOrd="0" destOrd="2" presId="urn:microsoft.com/office/officeart/2005/8/layout/list1"/>
    <dgm:cxn modelId="{2028035D-8C6A-4A91-A5CD-1C553BCFCB21}" type="presOf" srcId="{5A4FCE83-2863-4350-8850-4E75AAC64C34}" destId="{F74B9F06-F4B6-43E5-BB4F-B2FAC459B4EE}" srcOrd="0" destOrd="0" presId="urn:microsoft.com/office/officeart/2005/8/layout/list1"/>
    <dgm:cxn modelId="{2DEF3261-8AA1-4119-8665-22D7DD02A7E4}" srcId="{5A4FCE83-2863-4350-8850-4E75AAC64C34}" destId="{032FD241-D9B2-4793-B049-5CD985A3F972}" srcOrd="1" destOrd="0" parTransId="{B3F145C6-39EC-4381-B695-D104BA44C243}" sibTransId="{D632C8CB-9272-4687-8FD1-7F5EFE54AC2B}"/>
    <dgm:cxn modelId="{02DD7F66-A325-4C48-81EA-1FBA1244B678}" type="presOf" srcId="{A5A95C1F-6DE6-42B4-8F4D-5A6B0CA231A2}" destId="{06AED835-A9AA-48A1-A0D9-2F4B69094250}" srcOrd="0" destOrd="0" presId="urn:microsoft.com/office/officeart/2005/8/layout/list1"/>
    <dgm:cxn modelId="{347C6B6B-7471-449D-A1F4-F77D215B28FD}" srcId="{5A4FCE83-2863-4350-8850-4E75AAC64C34}" destId="{51BBCD70-3A51-441D-A379-99FE84DD034E}" srcOrd="2" destOrd="0" parTransId="{44E18F80-7620-489A-83AE-81AB839002B2}" sibTransId="{5422F2FA-7278-4486-AB05-A753A5285962}"/>
    <dgm:cxn modelId="{A650C66D-6B96-47F5-9717-EF5D8F76F632}" type="presOf" srcId="{51BBCD70-3A51-441D-A379-99FE84DD034E}" destId="{1641A1BB-FABA-4753-8F2D-D97CE047C3F1}" srcOrd="1" destOrd="0" presId="urn:microsoft.com/office/officeart/2005/8/layout/list1"/>
    <dgm:cxn modelId="{3C4A7E74-E2D9-4792-BEBA-392F0C266FC4}" type="presOf" srcId="{C9ACBE32-94B3-4219-926C-AD92215069D4}" destId="{CB097D40-14C2-409C-ABD2-A5F4AAAE0C7B}" srcOrd="0" destOrd="0" presId="urn:microsoft.com/office/officeart/2005/8/layout/list1"/>
    <dgm:cxn modelId="{16971C83-BBD8-4D12-A282-C49B5F8AC892}" srcId="{A5A95C1F-6DE6-42B4-8F4D-5A6B0CA231A2}" destId="{106C1E30-6A95-4E04-B193-E88BE7274066}" srcOrd="0" destOrd="0" parTransId="{E77D6474-6568-4183-926B-EA9B3B00D1E1}" sibTransId="{C838F53E-A6C4-4E44-B438-E3817AFB2131}"/>
    <dgm:cxn modelId="{025A458D-B8D0-48E8-BB01-1EFBDEF0D8F1}" type="presOf" srcId="{51BBCD70-3A51-441D-A379-99FE84DD034E}" destId="{30C3E8EB-7900-46C2-9E11-7521DF25E32E}" srcOrd="0" destOrd="0" presId="urn:microsoft.com/office/officeart/2005/8/layout/list1"/>
    <dgm:cxn modelId="{6C30C2A2-80BF-4E24-872B-898AA00EDB5F}" srcId="{C9ACBE32-94B3-4219-926C-AD92215069D4}" destId="{4A077DF3-AA28-498F-AA7D-A565506EAB50}" srcOrd="1" destOrd="0" parTransId="{080878D8-8721-4045-9599-F648E057AA14}" sibTransId="{78FBB119-73D1-44A9-ADDB-3F00891304A8}"/>
    <dgm:cxn modelId="{CDAAEDA7-B13A-4E2D-BCE8-401ADA256FCB}" type="presOf" srcId="{C9ACBE32-94B3-4219-926C-AD92215069D4}" destId="{1624F42D-D96F-4C0D-9C07-C2B6A1E2764D}" srcOrd="1" destOrd="0" presId="urn:microsoft.com/office/officeart/2005/8/layout/list1"/>
    <dgm:cxn modelId="{F6DE25AB-072D-4625-A93F-E88749C23FBC}" srcId="{032FD241-D9B2-4793-B049-5CD985A3F972}" destId="{7E36A86D-DF13-43D1-8458-3EBB1F1C2C49}" srcOrd="0" destOrd="0" parTransId="{19B5FE93-8235-4FE9-8C09-0D0130597679}" sibTransId="{79E16E58-2371-402F-8A7B-AE29FA7EC60E}"/>
    <dgm:cxn modelId="{13878EAB-384E-48CE-BFDA-15AEA3A5CE97}" type="presOf" srcId="{106C1E30-6A95-4E04-B193-E88BE7274066}" destId="{34E383C8-F34D-40C0-B3E7-0BDE1D087607}" srcOrd="0" destOrd="0" presId="urn:microsoft.com/office/officeart/2005/8/layout/list1"/>
    <dgm:cxn modelId="{D56B56B3-9CC0-49FA-9A3C-A0F8E24D9047}" srcId="{C9ACBE32-94B3-4219-926C-AD92215069D4}" destId="{88D8B792-7DFF-447F-B186-824821C8C5E2}" srcOrd="0" destOrd="0" parTransId="{363E9CB7-2EA0-45BE-B507-D46822FB6591}" sibTransId="{7524D154-8330-46C0-BFAE-ECF6C4C2BD8E}"/>
    <dgm:cxn modelId="{B3ED1DB4-2E4A-43BB-95A9-58D7D7247F30}" srcId="{5A4FCE83-2863-4350-8850-4E75AAC64C34}" destId="{C9ACBE32-94B3-4219-926C-AD92215069D4}" srcOrd="3" destOrd="0" parTransId="{009290D5-9BFD-4E9E-A69E-62275CC384CA}" sibTransId="{4E52393D-CA86-498A-AE24-1D2A4EAA104E}"/>
    <dgm:cxn modelId="{9D3D1EB5-44C1-472C-A06F-BC06EA310B1B}" type="presOf" srcId="{A5A95C1F-6DE6-42B4-8F4D-5A6B0CA231A2}" destId="{8847BDE1-0B1E-4B67-8071-0F74FBC9C065}" srcOrd="1" destOrd="0" presId="urn:microsoft.com/office/officeart/2005/8/layout/list1"/>
    <dgm:cxn modelId="{D25A30B7-F651-43EB-AF5E-EA08AD524522}" type="presOf" srcId="{032FD241-D9B2-4793-B049-5CD985A3F972}" destId="{501861F3-13B1-4445-884B-F95CC4C77030}" srcOrd="0" destOrd="0" presId="urn:microsoft.com/office/officeart/2005/8/layout/list1"/>
    <dgm:cxn modelId="{65AAF5C6-3F66-4EFB-833C-D7015184C890}" type="presOf" srcId="{7E36A86D-DF13-43D1-8458-3EBB1F1C2C49}" destId="{4AE725EA-A746-4FCA-98BC-6B9C86ABC860}" srcOrd="0" destOrd="0" presId="urn:microsoft.com/office/officeart/2005/8/layout/list1"/>
    <dgm:cxn modelId="{D42B2FD3-DCF3-4E2A-88EC-09843804C6CB}" type="presOf" srcId="{88D8B792-7DFF-447F-B186-824821C8C5E2}" destId="{6EC885E4-2524-48BC-AC30-94F925561CE4}" srcOrd="0" destOrd="0" presId="urn:microsoft.com/office/officeart/2005/8/layout/list1"/>
    <dgm:cxn modelId="{B27357D4-3623-45DE-99FC-4071154926A1}" srcId="{51BBCD70-3A51-441D-A379-99FE84DD034E}" destId="{A45ECDB7-D9F5-42F6-B76E-9930A4C4D48F}" srcOrd="0" destOrd="0" parTransId="{10DBF4AF-3EB5-437D-8ABD-1C82F7554037}" sibTransId="{4387F527-5FBC-49F2-9314-A0BBC3508127}"/>
    <dgm:cxn modelId="{9DD853F8-CE23-45B0-A233-7E762061E7ED}" srcId="{51BBCD70-3A51-441D-A379-99FE84DD034E}" destId="{FC2329FB-01D0-4A50-9829-3D460D152F95}" srcOrd="1" destOrd="0" parTransId="{AF22085E-E76B-46F7-8051-212C3675494E}" sibTransId="{35F6F265-50D6-4CFA-906C-27020343FABC}"/>
    <dgm:cxn modelId="{A67CF4FD-9A83-4115-9347-5142B8447017}" type="presOf" srcId="{BC1104FA-6305-4727-BC52-53BE93554E0B}" destId="{34E383C8-F34D-40C0-B3E7-0BDE1D087607}" srcOrd="0" destOrd="1" presId="urn:microsoft.com/office/officeart/2005/8/layout/list1"/>
    <dgm:cxn modelId="{B84723FE-A71F-4D70-95F9-E8B73683FEDD}" type="presOf" srcId="{2AFC27B1-FD08-4996-81B9-632C2BF7C8DA}" destId="{CB19375B-6EF0-421F-8E01-D97A6E02C5C6}" srcOrd="0" destOrd="0" presId="urn:microsoft.com/office/officeart/2005/8/layout/list1"/>
    <dgm:cxn modelId="{02CEA6FE-820E-4337-8644-A3C020702135}" type="presOf" srcId="{A45ECDB7-D9F5-42F6-B76E-9930A4C4D48F}" destId="{66276A6B-63BF-4197-92E7-282BC97ABA2C}" srcOrd="0" destOrd="0" presId="urn:microsoft.com/office/officeart/2005/8/layout/list1"/>
    <dgm:cxn modelId="{39C314D7-9D27-4FDD-86F3-2B79C9D1932E}" type="presParOf" srcId="{F74B9F06-F4B6-43E5-BB4F-B2FAC459B4EE}" destId="{ED5B9D7A-DB16-468F-B3C3-7FCF7A290969}" srcOrd="0" destOrd="0" presId="urn:microsoft.com/office/officeart/2005/8/layout/list1"/>
    <dgm:cxn modelId="{503E1B91-C79A-4E3A-B70A-03AE4E296BFF}" type="presParOf" srcId="{ED5B9D7A-DB16-468F-B3C3-7FCF7A290969}" destId="{06AED835-A9AA-48A1-A0D9-2F4B69094250}" srcOrd="0" destOrd="0" presId="urn:microsoft.com/office/officeart/2005/8/layout/list1"/>
    <dgm:cxn modelId="{9E6F6826-B9DC-40FA-A730-9DE0D55F85C4}" type="presParOf" srcId="{ED5B9D7A-DB16-468F-B3C3-7FCF7A290969}" destId="{8847BDE1-0B1E-4B67-8071-0F74FBC9C065}" srcOrd="1" destOrd="0" presId="urn:microsoft.com/office/officeart/2005/8/layout/list1"/>
    <dgm:cxn modelId="{D9A7BF6B-B42C-49FF-96F5-549DB3DC67A8}" type="presParOf" srcId="{F74B9F06-F4B6-43E5-BB4F-B2FAC459B4EE}" destId="{74132A56-9722-4DCD-8EA9-84745977ABC8}" srcOrd="1" destOrd="0" presId="urn:microsoft.com/office/officeart/2005/8/layout/list1"/>
    <dgm:cxn modelId="{C8364B98-E743-46CC-BBCC-D5910250844D}" type="presParOf" srcId="{F74B9F06-F4B6-43E5-BB4F-B2FAC459B4EE}" destId="{34E383C8-F34D-40C0-B3E7-0BDE1D087607}" srcOrd="2" destOrd="0" presId="urn:microsoft.com/office/officeart/2005/8/layout/list1"/>
    <dgm:cxn modelId="{EDEEC118-74AF-45ED-8582-7A4AAEA3FC01}" type="presParOf" srcId="{F74B9F06-F4B6-43E5-BB4F-B2FAC459B4EE}" destId="{C258AEA0-A1B8-4F2D-BCAD-832F1655EDCA}" srcOrd="3" destOrd="0" presId="urn:microsoft.com/office/officeart/2005/8/layout/list1"/>
    <dgm:cxn modelId="{4F5CB8C0-00EA-465D-B09F-F157E2BAF8B6}" type="presParOf" srcId="{F74B9F06-F4B6-43E5-BB4F-B2FAC459B4EE}" destId="{8CB15EC1-A108-4B19-ADDA-E1F166D57399}" srcOrd="4" destOrd="0" presId="urn:microsoft.com/office/officeart/2005/8/layout/list1"/>
    <dgm:cxn modelId="{AEC012E4-A0A3-4190-B1D6-C557EA35DD4B}" type="presParOf" srcId="{8CB15EC1-A108-4B19-ADDA-E1F166D57399}" destId="{501861F3-13B1-4445-884B-F95CC4C77030}" srcOrd="0" destOrd="0" presId="urn:microsoft.com/office/officeart/2005/8/layout/list1"/>
    <dgm:cxn modelId="{0E152876-E71B-4369-B869-EF129B73019D}" type="presParOf" srcId="{8CB15EC1-A108-4B19-ADDA-E1F166D57399}" destId="{28AC7063-7E12-450B-A2E2-49C1AEC62608}" srcOrd="1" destOrd="0" presId="urn:microsoft.com/office/officeart/2005/8/layout/list1"/>
    <dgm:cxn modelId="{ABBEAB9F-9B34-44C3-95DE-A21F92EBB1B3}" type="presParOf" srcId="{F74B9F06-F4B6-43E5-BB4F-B2FAC459B4EE}" destId="{BD6BDD91-7469-49F9-A1AA-C315A6D71063}" srcOrd="5" destOrd="0" presId="urn:microsoft.com/office/officeart/2005/8/layout/list1"/>
    <dgm:cxn modelId="{CA85ABDD-97AA-4588-A057-26B447028E36}" type="presParOf" srcId="{F74B9F06-F4B6-43E5-BB4F-B2FAC459B4EE}" destId="{4AE725EA-A746-4FCA-98BC-6B9C86ABC860}" srcOrd="6" destOrd="0" presId="urn:microsoft.com/office/officeart/2005/8/layout/list1"/>
    <dgm:cxn modelId="{1DFDE4FA-6098-4A14-A8B6-88797D55123F}" type="presParOf" srcId="{F74B9F06-F4B6-43E5-BB4F-B2FAC459B4EE}" destId="{31C6D73F-9F1F-4102-9426-FF9972B562E0}" srcOrd="7" destOrd="0" presId="urn:microsoft.com/office/officeart/2005/8/layout/list1"/>
    <dgm:cxn modelId="{D6EC1E25-C21B-449E-8462-EA6B30A0C07E}" type="presParOf" srcId="{F74B9F06-F4B6-43E5-BB4F-B2FAC459B4EE}" destId="{AE0A28A4-02D4-4D88-8083-1EADD54153CF}" srcOrd="8" destOrd="0" presId="urn:microsoft.com/office/officeart/2005/8/layout/list1"/>
    <dgm:cxn modelId="{BCE97D0B-0059-44A2-A755-D43EC3CBBBF5}" type="presParOf" srcId="{AE0A28A4-02D4-4D88-8083-1EADD54153CF}" destId="{30C3E8EB-7900-46C2-9E11-7521DF25E32E}" srcOrd="0" destOrd="0" presId="urn:microsoft.com/office/officeart/2005/8/layout/list1"/>
    <dgm:cxn modelId="{4269C73E-4023-4123-87B0-7338E2101D86}" type="presParOf" srcId="{AE0A28A4-02D4-4D88-8083-1EADD54153CF}" destId="{1641A1BB-FABA-4753-8F2D-D97CE047C3F1}" srcOrd="1" destOrd="0" presId="urn:microsoft.com/office/officeart/2005/8/layout/list1"/>
    <dgm:cxn modelId="{60D69847-2C51-480D-BC78-E1A9460B6384}" type="presParOf" srcId="{F74B9F06-F4B6-43E5-BB4F-B2FAC459B4EE}" destId="{392C2361-F408-45F8-B495-F1BE285DDF5A}" srcOrd="9" destOrd="0" presId="urn:microsoft.com/office/officeart/2005/8/layout/list1"/>
    <dgm:cxn modelId="{8B77FC9B-94AF-4849-896E-C553D1E9574E}" type="presParOf" srcId="{F74B9F06-F4B6-43E5-BB4F-B2FAC459B4EE}" destId="{66276A6B-63BF-4197-92E7-282BC97ABA2C}" srcOrd="10" destOrd="0" presId="urn:microsoft.com/office/officeart/2005/8/layout/list1"/>
    <dgm:cxn modelId="{ABAD462F-E47E-44D4-9FFC-6419906714C6}" type="presParOf" srcId="{F74B9F06-F4B6-43E5-BB4F-B2FAC459B4EE}" destId="{7738D2DD-1762-4BDC-839A-DCD0D32D6BEF}" srcOrd="11" destOrd="0" presId="urn:microsoft.com/office/officeart/2005/8/layout/list1"/>
    <dgm:cxn modelId="{81046C82-A446-4722-A152-90E2F160F08A}" type="presParOf" srcId="{F74B9F06-F4B6-43E5-BB4F-B2FAC459B4EE}" destId="{2F253F17-819F-4D9E-9211-4D8BCE935E3B}" srcOrd="12" destOrd="0" presId="urn:microsoft.com/office/officeart/2005/8/layout/list1"/>
    <dgm:cxn modelId="{E0E9D929-AAC5-440A-8E53-E14D6FEBB33A}" type="presParOf" srcId="{2F253F17-819F-4D9E-9211-4D8BCE935E3B}" destId="{CB097D40-14C2-409C-ABD2-A5F4AAAE0C7B}" srcOrd="0" destOrd="0" presId="urn:microsoft.com/office/officeart/2005/8/layout/list1"/>
    <dgm:cxn modelId="{8B3B03F6-1C02-4039-BA81-39450A8D0C57}" type="presParOf" srcId="{2F253F17-819F-4D9E-9211-4D8BCE935E3B}" destId="{1624F42D-D96F-4C0D-9C07-C2B6A1E2764D}" srcOrd="1" destOrd="0" presId="urn:microsoft.com/office/officeart/2005/8/layout/list1"/>
    <dgm:cxn modelId="{2A44BC82-2434-4D29-AF62-8ED149E4AADE}" type="presParOf" srcId="{F74B9F06-F4B6-43E5-BB4F-B2FAC459B4EE}" destId="{51293F3E-F47A-4CF4-9F7F-A446AF18B0A9}" srcOrd="13" destOrd="0" presId="urn:microsoft.com/office/officeart/2005/8/layout/list1"/>
    <dgm:cxn modelId="{22D73304-BBE6-4D3A-B8C2-23EAA96301A5}" type="presParOf" srcId="{F74B9F06-F4B6-43E5-BB4F-B2FAC459B4EE}" destId="{6EC885E4-2524-48BC-AC30-94F925561CE4}" srcOrd="14" destOrd="0" presId="urn:microsoft.com/office/officeart/2005/8/layout/list1"/>
    <dgm:cxn modelId="{C1DFA1B3-89DA-404A-BA41-647DC35BDE30}" type="presParOf" srcId="{F74B9F06-F4B6-43E5-BB4F-B2FAC459B4EE}" destId="{0BF43819-F74B-4835-B761-F9D94E6DF151}" srcOrd="15" destOrd="0" presId="urn:microsoft.com/office/officeart/2005/8/layout/list1"/>
    <dgm:cxn modelId="{854BDDB8-CA59-4C6A-806F-9FA35279D2E2}" type="presParOf" srcId="{F74B9F06-F4B6-43E5-BB4F-B2FAC459B4EE}" destId="{4DA3D337-2B98-46BF-8CD1-64711B908A0E}" srcOrd="16" destOrd="0" presId="urn:microsoft.com/office/officeart/2005/8/layout/list1"/>
    <dgm:cxn modelId="{3A89F0A0-9F6C-49F3-85AA-BABA7C129ED6}" type="presParOf" srcId="{4DA3D337-2B98-46BF-8CD1-64711B908A0E}" destId="{CB19375B-6EF0-421F-8E01-D97A6E02C5C6}" srcOrd="0" destOrd="0" presId="urn:microsoft.com/office/officeart/2005/8/layout/list1"/>
    <dgm:cxn modelId="{B4DBCA7B-2A4B-44E7-BAF5-A8B6F19347FD}" type="presParOf" srcId="{4DA3D337-2B98-46BF-8CD1-64711B908A0E}" destId="{B72E9F0F-65AD-4EAC-AF9C-DC83A1A6D78A}" srcOrd="1" destOrd="0" presId="urn:microsoft.com/office/officeart/2005/8/layout/list1"/>
    <dgm:cxn modelId="{F38F33BE-4751-41A8-B3E8-B732272530A6}" type="presParOf" srcId="{F74B9F06-F4B6-43E5-BB4F-B2FAC459B4EE}" destId="{F65B975F-E31C-4289-8F2E-3AD0AD7E0481}" srcOrd="17" destOrd="0" presId="urn:microsoft.com/office/officeart/2005/8/layout/list1"/>
    <dgm:cxn modelId="{A2E7D400-ED4C-46ED-98CC-99F2DF82588E}" type="presParOf" srcId="{F74B9F06-F4B6-43E5-BB4F-B2FAC459B4EE}" destId="{54379335-B214-43BB-AB87-E8C07694EDB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CC5C62A-543F-4891-97C2-F2B4E8EF5459}" type="doc">
      <dgm:prSet loTypeId="urn:microsoft.com/office/officeart/2005/8/layout/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1455B0E8-7252-41FF-81F9-5B2C11ACECE9}">
      <dgm:prSet phldrT="[Text]"/>
      <dgm:spPr/>
      <dgm:t>
        <a:bodyPr/>
        <a:lstStyle/>
        <a:p>
          <a:r>
            <a:rPr lang="en-GB" dirty="0"/>
            <a:t>Practice reading models &amp; analyses</a:t>
          </a:r>
        </a:p>
      </dgm:t>
    </dgm:pt>
    <dgm:pt modelId="{7DDF7D3B-8D73-4FD4-860E-954765C566CE}" type="parTrans" cxnId="{A7CB737A-7D11-4894-AAE7-FEA4E0792C24}">
      <dgm:prSet/>
      <dgm:spPr/>
      <dgm:t>
        <a:bodyPr/>
        <a:lstStyle/>
        <a:p>
          <a:endParaRPr lang="en-GB"/>
        </a:p>
      </dgm:t>
    </dgm:pt>
    <dgm:pt modelId="{1587EB8F-E56A-421D-A6F6-21A6E547D0D1}" type="sibTrans" cxnId="{A7CB737A-7D11-4894-AAE7-FEA4E0792C24}">
      <dgm:prSet/>
      <dgm:spPr/>
      <dgm:t>
        <a:bodyPr/>
        <a:lstStyle/>
        <a:p>
          <a:endParaRPr lang="en-GB"/>
        </a:p>
      </dgm:t>
    </dgm:pt>
    <dgm:pt modelId="{65778263-6AAE-4A77-B47B-33393C3C01AF}">
      <dgm:prSet phldrT="[Text]"/>
      <dgm:spPr/>
      <dgm:t>
        <a:bodyPr/>
        <a:lstStyle/>
        <a:p>
          <a:endParaRPr lang="en-GB" dirty="0"/>
        </a:p>
      </dgm:t>
    </dgm:pt>
    <dgm:pt modelId="{22E8102A-13A5-4785-A541-7499D6156728}" type="parTrans" cxnId="{144C746C-26EE-45FA-A380-0CF0636204E9}">
      <dgm:prSet/>
      <dgm:spPr/>
      <dgm:t>
        <a:bodyPr/>
        <a:lstStyle/>
        <a:p>
          <a:endParaRPr lang="en-GB"/>
        </a:p>
      </dgm:t>
    </dgm:pt>
    <dgm:pt modelId="{B3E20C50-868E-434F-B7D4-3202FF7A7191}" type="sibTrans" cxnId="{144C746C-26EE-45FA-A380-0CF0636204E9}">
      <dgm:prSet/>
      <dgm:spPr/>
      <dgm:t>
        <a:bodyPr/>
        <a:lstStyle/>
        <a:p>
          <a:endParaRPr lang="en-GB"/>
        </a:p>
      </dgm:t>
    </dgm:pt>
    <dgm:pt modelId="{B8401747-4F8C-4F4A-BAB0-8335A9EFBE6D}">
      <dgm:prSet phldrT="[Text]"/>
      <dgm:spPr/>
      <dgm:t>
        <a:bodyPr/>
        <a:lstStyle/>
        <a:p>
          <a:r>
            <a:rPr lang="en-GB"/>
            <a:t>Next </a:t>
          </a:r>
          <a:r>
            <a:rPr lang="en-GB" dirty="0"/>
            <a:t>topic – Factor Analysis</a:t>
          </a:r>
        </a:p>
      </dgm:t>
    </dgm:pt>
    <dgm:pt modelId="{F9709B68-90DD-4BC0-82D6-791CF5E9CCFC}" type="parTrans" cxnId="{5DD94E0F-7D45-4B5C-A03B-ABD1C71AD10A}">
      <dgm:prSet/>
      <dgm:spPr/>
      <dgm:t>
        <a:bodyPr/>
        <a:lstStyle/>
        <a:p>
          <a:endParaRPr lang="en-GB"/>
        </a:p>
      </dgm:t>
    </dgm:pt>
    <dgm:pt modelId="{99631CBA-5918-4164-BB2D-36C89EA6F566}" type="sibTrans" cxnId="{5DD94E0F-7D45-4B5C-A03B-ABD1C71AD10A}">
      <dgm:prSet/>
      <dgm:spPr/>
      <dgm:t>
        <a:bodyPr/>
        <a:lstStyle/>
        <a:p>
          <a:endParaRPr lang="en-GB"/>
        </a:p>
      </dgm:t>
    </dgm:pt>
    <dgm:pt modelId="{832BAE23-5C8D-48A6-8ED1-D2446F98E950}">
      <dgm:prSet phldrT="[Text]"/>
      <dgm:spPr/>
      <dgm:t>
        <a:bodyPr/>
        <a:lstStyle/>
        <a:p>
          <a:endParaRPr lang="en-GB" dirty="0"/>
        </a:p>
      </dgm:t>
    </dgm:pt>
    <dgm:pt modelId="{D775895B-EE0B-45FC-A1BE-05B93A2B18DF}" type="parTrans" cxnId="{75091DC3-E801-437F-AC69-ED17CB5064BC}">
      <dgm:prSet/>
      <dgm:spPr/>
      <dgm:t>
        <a:bodyPr/>
        <a:lstStyle/>
        <a:p>
          <a:endParaRPr lang="en-GB"/>
        </a:p>
      </dgm:t>
    </dgm:pt>
    <dgm:pt modelId="{6B429A6D-D6D6-4D11-86D8-7F5394262CDC}" type="sibTrans" cxnId="{75091DC3-E801-437F-AC69-ED17CB5064BC}">
      <dgm:prSet/>
      <dgm:spPr/>
      <dgm:t>
        <a:bodyPr/>
        <a:lstStyle/>
        <a:p>
          <a:endParaRPr lang="en-GB"/>
        </a:p>
      </dgm:t>
    </dgm:pt>
    <dgm:pt modelId="{C9823DFD-9071-493C-9DB6-CBFB847930F8}">
      <dgm:prSet phldrT="[Text]"/>
      <dgm:spPr/>
      <dgm:t>
        <a:bodyPr/>
        <a:lstStyle/>
        <a:p>
          <a:endParaRPr lang="en-GB" dirty="0"/>
        </a:p>
      </dgm:t>
    </dgm:pt>
    <dgm:pt modelId="{20531957-9090-4AAC-AB52-3758610E013C}" type="parTrans" cxnId="{E665EF3F-12F6-40D2-898A-1FEB4DC1B425}">
      <dgm:prSet/>
      <dgm:spPr/>
      <dgm:t>
        <a:bodyPr/>
        <a:lstStyle/>
        <a:p>
          <a:endParaRPr lang="en-GB"/>
        </a:p>
      </dgm:t>
    </dgm:pt>
    <dgm:pt modelId="{FADF26D8-2F60-4055-8B1B-A589B2C0C706}" type="sibTrans" cxnId="{E665EF3F-12F6-40D2-898A-1FEB4DC1B425}">
      <dgm:prSet/>
      <dgm:spPr/>
      <dgm:t>
        <a:bodyPr/>
        <a:lstStyle/>
        <a:p>
          <a:endParaRPr lang="en-GB"/>
        </a:p>
      </dgm:t>
    </dgm:pt>
    <dgm:pt modelId="{4546365A-B84D-4030-AA6A-C54921EE8BE7}" type="pres">
      <dgm:prSet presAssocID="{CCC5C62A-543F-4891-97C2-F2B4E8EF5459}" presName="linear" presStyleCnt="0">
        <dgm:presLayoutVars>
          <dgm:dir/>
          <dgm:animLvl val="lvl"/>
          <dgm:resizeHandles val="exact"/>
        </dgm:presLayoutVars>
      </dgm:prSet>
      <dgm:spPr/>
    </dgm:pt>
    <dgm:pt modelId="{69D48E06-5846-4790-9F20-1F739F1B7E39}" type="pres">
      <dgm:prSet presAssocID="{1455B0E8-7252-41FF-81F9-5B2C11ACECE9}" presName="parentLin" presStyleCnt="0"/>
      <dgm:spPr/>
    </dgm:pt>
    <dgm:pt modelId="{6FC1D808-A119-4BE6-B770-2F4B2FFECEB5}" type="pres">
      <dgm:prSet presAssocID="{1455B0E8-7252-41FF-81F9-5B2C11ACECE9}" presName="parentLeftMargin" presStyleLbl="node1" presStyleIdx="0" presStyleCnt="2"/>
      <dgm:spPr/>
    </dgm:pt>
    <dgm:pt modelId="{C04ABAFC-6AF7-4A4A-9B7D-FDF6DF89D9D6}" type="pres">
      <dgm:prSet presAssocID="{1455B0E8-7252-41FF-81F9-5B2C11ACECE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9B83D0D-317B-4C16-9CD3-D2DD36EFFAC9}" type="pres">
      <dgm:prSet presAssocID="{1455B0E8-7252-41FF-81F9-5B2C11ACECE9}" presName="negativeSpace" presStyleCnt="0"/>
      <dgm:spPr/>
    </dgm:pt>
    <dgm:pt modelId="{23B2970A-6AD5-424D-AFFF-35E390649930}" type="pres">
      <dgm:prSet presAssocID="{1455B0E8-7252-41FF-81F9-5B2C11ACECE9}" presName="childText" presStyleLbl="conFgAcc1" presStyleIdx="0" presStyleCnt="2">
        <dgm:presLayoutVars>
          <dgm:bulletEnabled val="1"/>
        </dgm:presLayoutVars>
      </dgm:prSet>
      <dgm:spPr/>
    </dgm:pt>
    <dgm:pt modelId="{37192515-A4C5-4FB9-A205-979191412B6E}" type="pres">
      <dgm:prSet presAssocID="{1587EB8F-E56A-421D-A6F6-21A6E547D0D1}" presName="spaceBetweenRectangles" presStyleCnt="0"/>
      <dgm:spPr/>
    </dgm:pt>
    <dgm:pt modelId="{4A67A958-4CAC-453F-86C8-DEC50A50E429}" type="pres">
      <dgm:prSet presAssocID="{B8401747-4F8C-4F4A-BAB0-8335A9EFBE6D}" presName="parentLin" presStyleCnt="0"/>
      <dgm:spPr/>
    </dgm:pt>
    <dgm:pt modelId="{24C3698D-85AA-4967-977A-0D82EE814FD0}" type="pres">
      <dgm:prSet presAssocID="{B8401747-4F8C-4F4A-BAB0-8335A9EFBE6D}" presName="parentLeftMargin" presStyleLbl="node1" presStyleIdx="0" presStyleCnt="2"/>
      <dgm:spPr/>
    </dgm:pt>
    <dgm:pt modelId="{96387343-18D2-48A3-974E-311BA0D25796}" type="pres">
      <dgm:prSet presAssocID="{B8401747-4F8C-4F4A-BAB0-8335A9EFBE6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4F61294-1A50-4B9D-8FA9-B49DB63B8085}" type="pres">
      <dgm:prSet presAssocID="{B8401747-4F8C-4F4A-BAB0-8335A9EFBE6D}" presName="negativeSpace" presStyleCnt="0"/>
      <dgm:spPr/>
    </dgm:pt>
    <dgm:pt modelId="{DF00EC6C-DBB5-4448-AFAE-A754ED6D9F2C}" type="pres">
      <dgm:prSet presAssocID="{B8401747-4F8C-4F4A-BAB0-8335A9EFBE6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DD94E0F-7D45-4B5C-A03B-ABD1C71AD10A}" srcId="{CCC5C62A-543F-4891-97C2-F2B4E8EF5459}" destId="{B8401747-4F8C-4F4A-BAB0-8335A9EFBE6D}" srcOrd="1" destOrd="0" parTransId="{F9709B68-90DD-4BC0-82D6-791CF5E9CCFC}" sibTransId="{99631CBA-5918-4164-BB2D-36C89EA6F566}"/>
    <dgm:cxn modelId="{D2F6C024-39F5-4B3C-B1AA-F405DEA69A15}" type="presOf" srcId="{B8401747-4F8C-4F4A-BAB0-8335A9EFBE6D}" destId="{96387343-18D2-48A3-974E-311BA0D25796}" srcOrd="1" destOrd="0" presId="urn:microsoft.com/office/officeart/2005/8/layout/list1"/>
    <dgm:cxn modelId="{06D7AD25-8DA3-4EFB-861A-556C95871192}" type="presOf" srcId="{65778263-6AAE-4A77-B47B-33393C3C01AF}" destId="{DF00EC6C-DBB5-4448-AFAE-A754ED6D9F2C}" srcOrd="0" destOrd="0" presId="urn:microsoft.com/office/officeart/2005/8/layout/list1"/>
    <dgm:cxn modelId="{E665EF3F-12F6-40D2-898A-1FEB4DC1B425}" srcId="{B8401747-4F8C-4F4A-BAB0-8335A9EFBE6D}" destId="{C9823DFD-9071-493C-9DB6-CBFB847930F8}" srcOrd="1" destOrd="0" parTransId="{20531957-9090-4AAC-AB52-3758610E013C}" sibTransId="{FADF26D8-2F60-4055-8B1B-A589B2C0C706}"/>
    <dgm:cxn modelId="{E366D95C-C918-431B-A426-12F828C0032E}" type="presOf" srcId="{1455B0E8-7252-41FF-81F9-5B2C11ACECE9}" destId="{6FC1D808-A119-4BE6-B770-2F4B2FFECEB5}" srcOrd="0" destOrd="0" presId="urn:microsoft.com/office/officeart/2005/8/layout/list1"/>
    <dgm:cxn modelId="{144C746C-26EE-45FA-A380-0CF0636204E9}" srcId="{B8401747-4F8C-4F4A-BAB0-8335A9EFBE6D}" destId="{65778263-6AAE-4A77-B47B-33393C3C01AF}" srcOrd="0" destOrd="0" parTransId="{22E8102A-13A5-4785-A541-7499D6156728}" sibTransId="{B3E20C50-868E-434F-B7D4-3202FF7A7191}"/>
    <dgm:cxn modelId="{912DA071-A72D-4C96-92F0-67C98636DC87}" type="presOf" srcId="{CCC5C62A-543F-4891-97C2-F2B4E8EF5459}" destId="{4546365A-B84D-4030-AA6A-C54921EE8BE7}" srcOrd="0" destOrd="0" presId="urn:microsoft.com/office/officeart/2005/8/layout/list1"/>
    <dgm:cxn modelId="{A7CB737A-7D11-4894-AAE7-FEA4E0792C24}" srcId="{CCC5C62A-543F-4891-97C2-F2B4E8EF5459}" destId="{1455B0E8-7252-41FF-81F9-5B2C11ACECE9}" srcOrd="0" destOrd="0" parTransId="{7DDF7D3B-8D73-4FD4-860E-954765C566CE}" sibTransId="{1587EB8F-E56A-421D-A6F6-21A6E547D0D1}"/>
    <dgm:cxn modelId="{4CD2D65A-BF16-4FA1-8F32-5C49A304C863}" type="presOf" srcId="{1455B0E8-7252-41FF-81F9-5B2C11ACECE9}" destId="{C04ABAFC-6AF7-4A4A-9B7D-FDF6DF89D9D6}" srcOrd="1" destOrd="0" presId="urn:microsoft.com/office/officeart/2005/8/layout/list1"/>
    <dgm:cxn modelId="{6137C797-CEF7-4361-A73D-51F76F2F734C}" type="presOf" srcId="{B8401747-4F8C-4F4A-BAB0-8335A9EFBE6D}" destId="{24C3698D-85AA-4967-977A-0D82EE814FD0}" srcOrd="0" destOrd="0" presId="urn:microsoft.com/office/officeart/2005/8/layout/list1"/>
    <dgm:cxn modelId="{BD39EEAD-D804-4C3E-B3F2-55F5F60DB3B6}" type="presOf" srcId="{832BAE23-5C8D-48A6-8ED1-D2446F98E950}" destId="{23B2970A-6AD5-424D-AFFF-35E390649930}" srcOrd="0" destOrd="0" presId="urn:microsoft.com/office/officeart/2005/8/layout/list1"/>
    <dgm:cxn modelId="{75091DC3-E801-437F-AC69-ED17CB5064BC}" srcId="{1455B0E8-7252-41FF-81F9-5B2C11ACECE9}" destId="{832BAE23-5C8D-48A6-8ED1-D2446F98E950}" srcOrd="0" destOrd="0" parTransId="{D775895B-EE0B-45FC-A1BE-05B93A2B18DF}" sibTransId="{6B429A6D-D6D6-4D11-86D8-7F5394262CDC}"/>
    <dgm:cxn modelId="{A23EEFC6-BA35-442F-B92A-9B8587DC29B0}" type="presOf" srcId="{C9823DFD-9071-493C-9DB6-CBFB847930F8}" destId="{DF00EC6C-DBB5-4448-AFAE-A754ED6D9F2C}" srcOrd="0" destOrd="1" presId="urn:microsoft.com/office/officeart/2005/8/layout/list1"/>
    <dgm:cxn modelId="{FAEC01B6-D6CD-4C1C-A684-1DFAB8080526}" type="presParOf" srcId="{4546365A-B84D-4030-AA6A-C54921EE8BE7}" destId="{69D48E06-5846-4790-9F20-1F739F1B7E39}" srcOrd="0" destOrd="0" presId="urn:microsoft.com/office/officeart/2005/8/layout/list1"/>
    <dgm:cxn modelId="{F8FA2B92-F1BD-4D5B-AF0A-C02973F00D45}" type="presParOf" srcId="{69D48E06-5846-4790-9F20-1F739F1B7E39}" destId="{6FC1D808-A119-4BE6-B770-2F4B2FFECEB5}" srcOrd="0" destOrd="0" presId="urn:microsoft.com/office/officeart/2005/8/layout/list1"/>
    <dgm:cxn modelId="{B72DD67F-99DC-4437-AB54-AD2D97D49797}" type="presParOf" srcId="{69D48E06-5846-4790-9F20-1F739F1B7E39}" destId="{C04ABAFC-6AF7-4A4A-9B7D-FDF6DF89D9D6}" srcOrd="1" destOrd="0" presId="urn:microsoft.com/office/officeart/2005/8/layout/list1"/>
    <dgm:cxn modelId="{DF659142-A500-42BC-9CAE-D49A222839F8}" type="presParOf" srcId="{4546365A-B84D-4030-AA6A-C54921EE8BE7}" destId="{29B83D0D-317B-4C16-9CD3-D2DD36EFFAC9}" srcOrd="1" destOrd="0" presId="urn:microsoft.com/office/officeart/2005/8/layout/list1"/>
    <dgm:cxn modelId="{9FC8266B-5C89-4E30-8FE8-48EF07C45F39}" type="presParOf" srcId="{4546365A-B84D-4030-AA6A-C54921EE8BE7}" destId="{23B2970A-6AD5-424D-AFFF-35E390649930}" srcOrd="2" destOrd="0" presId="urn:microsoft.com/office/officeart/2005/8/layout/list1"/>
    <dgm:cxn modelId="{6C1F3F32-64D2-431A-87E2-F5991B13E19A}" type="presParOf" srcId="{4546365A-B84D-4030-AA6A-C54921EE8BE7}" destId="{37192515-A4C5-4FB9-A205-979191412B6E}" srcOrd="3" destOrd="0" presId="urn:microsoft.com/office/officeart/2005/8/layout/list1"/>
    <dgm:cxn modelId="{E0BC0883-0B3B-4310-A0B4-DF2CB22AE908}" type="presParOf" srcId="{4546365A-B84D-4030-AA6A-C54921EE8BE7}" destId="{4A67A958-4CAC-453F-86C8-DEC50A50E429}" srcOrd="4" destOrd="0" presId="urn:microsoft.com/office/officeart/2005/8/layout/list1"/>
    <dgm:cxn modelId="{B0ED20CB-CA8E-4112-9FD4-A22D05583134}" type="presParOf" srcId="{4A67A958-4CAC-453F-86C8-DEC50A50E429}" destId="{24C3698D-85AA-4967-977A-0D82EE814FD0}" srcOrd="0" destOrd="0" presId="urn:microsoft.com/office/officeart/2005/8/layout/list1"/>
    <dgm:cxn modelId="{0D0C15FE-15DF-4BFC-A0BF-97B7628EFCE9}" type="presParOf" srcId="{4A67A958-4CAC-453F-86C8-DEC50A50E429}" destId="{96387343-18D2-48A3-974E-311BA0D25796}" srcOrd="1" destOrd="0" presId="urn:microsoft.com/office/officeart/2005/8/layout/list1"/>
    <dgm:cxn modelId="{BB5BDD75-921E-4C0A-8A45-82FDBC69F6CE}" type="presParOf" srcId="{4546365A-B84D-4030-AA6A-C54921EE8BE7}" destId="{84F61294-1A50-4B9D-8FA9-B49DB63B8085}" srcOrd="5" destOrd="0" presId="urn:microsoft.com/office/officeart/2005/8/layout/list1"/>
    <dgm:cxn modelId="{F9E3F1D2-4FCF-4A68-97FE-6FA99CB37215}" type="presParOf" srcId="{4546365A-B84D-4030-AA6A-C54921EE8BE7}" destId="{DF00EC6C-DBB5-4448-AFAE-A754ED6D9F2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E278B-E25D-4250-970B-0F35807F52E5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4E448DAB-211A-40A3-90D6-A79CAFCB0997}">
      <dgm:prSet phldrT="[Text]"/>
      <dgm:spPr/>
      <dgm:t>
        <a:bodyPr/>
        <a:lstStyle/>
        <a:p>
          <a:r>
            <a:rPr lang="en-GB" dirty="0"/>
            <a:t>Good customer – or not</a:t>
          </a:r>
        </a:p>
      </dgm:t>
    </dgm:pt>
    <dgm:pt modelId="{7AE31715-DF13-4E27-98FB-684426FD3706}" type="parTrans" cxnId="{11E9A419-24F9-4B41-B114-C3CB52922BE8}">
      <dgm:prSet/>
      <dgm:spPr/>
      <dgm:t>
        <a:bodyPr/>
        <a:lstStyle/>
        <a:p>
          <a:endParaRPr lang="en-GB"/>
        </a:p>
      </dgm:t>
    </dgm:pt>
    <dgm:pt modelId="{E21ED9A6-CA59-4775-8A47-F115F5B5844F}" type="sibTrans" cxnId="{11E9A419-24F9-4B41-B114-C3CB52922BE8}">
      <dgm:prSet/>
      <dgm:spPr/>
      <dgm:t>
        <a:bodyPr/>
        <a:lstStyle/>
        <a:p>
          <a:endParaRPr lang="en-GB"/>
        </a:p>
      </dgm:t>
    </dgm:pt>
    <dgm:pt modelId="{4807C5DC-098E-4D07-BA97-7AD79DA2CA66}">
      <dgm:prSet phldrT="[Text]"/>
      <dgm:spPr/>
      <dgm:t>
        <a:bodyPr/>
        <a:lstStyle/>
        <a:p>
          <a:r>
            <a:rPr lang="en-GB" dirty="0"/>
            <a:t>Potential customer – or not</a:t>
          </a:r>
        </a:p>
      </dgm:t>
    </dgm:pt>
    <dgm:pt modelId="{F4134D24-5C37-4C26-BDC6-EC67873117F3}" type="parTrans" cxnId="{11FFF4FA-7866-4BD5-BE9D-E0520455DE4D}">
      <dgm:prSet/>
      <dgm:spPr/>
      <dgm:t>
        <a:bodyPr/>
        <a:lstStyle/>
        <a:p>
          <a:endParaRPr lang="en-GB"/>
        </a:p>
      </dgm:t>
    </dgm:pt>
    <dgm:pt modelId="{1F212BDF-D0A1-4D26-8670-5F6E0819DA79}" type="sibTrans" cxnId="{11FFF4FA-7866-4BD5-BE9D-E0520455DE4D}">
      <dgm:prSet/>
      <dgm:spPr/>
      <dgm:t>
        <a:bodyPr/>
        <a:lstStyle/>
        <a:p>
          <a:endParaRPr lang="en-GB"/>
        </a:p>
      </dgm:t>
    </dgm:pt>
    <dgm:pt modelId="{A6AE83EF-CAAF-406E-9CA2-0C1C66E9D9CE}">
      <dgm:prSet phldrT="[Text]"/>
      <dgm:spPr/>
      <dgm:t>
        <a:bodyPr/>
        <a:lstStyle/>
        <a:p>
          <a:r>
            <a:rPr lang="en-GB" dirty="0"/>
            <a:t>Brand loyal – or not</a:t>
          </a:r>
        </a:p>
      </dgm:t>
    </dgm:pt>
    <dgm:pt modelId="{CBA759BE-81AB-4EF0-AC7B-D01119E98DC3}" type="parTrans" cxnId="{EEED3845-A25F-468B-98FB-8CD7007874DD}">
      <dgm:prSet/>
      <dgm:spPr/>
      <dgm:t>
        <a:bodyPr/>
        <a:lstStyle/>
        <a:p>
          <a:endParaRPr lang="en-GB"/>
        </a:p>
      </dgm:t>
    </dgm:pt>
    <dgm:pt modelId="{2D211A32-B717-4762-9A1B-CB53AA991170}" type="sibTrans" cxnId="{EEED3845-A25F-468B-98FB-8CD7007874DD}">
      <dgm:prSet/>
      <dgm:spPr/>
      <dgm:t>
        <a:bodyPr/>
        <a:lstStyle/>
        <a:p>
          <a:endParaRPr lang="en-GB"/>
        </a:p>
      </dgm:t>
    </dgm:pt>
    <dgm:pt modelId="{A999A46C-6BA5-40CD-AA93-5FF6BC0EF0E4}">
      <dgm:prSet phldrT="[Text]"/>
      <dgm:spPr/>
      <dgm:t>
        <a:bodyPr/>
        <a:lstStyle/>
        <a:p>
          <a:r>
            <a:rPr lang="en-GB" dirty="0"/>
            <a:t>In target market – or not</a:t>
          </a:r>
        </a:p>
      </dgm:t>
    </dgm:pt>
    <dgm:pt modelId="{5C49793D-1E5E-41F8-B4FC-A109279CFFBD}" type="parTrans" cxnId="{57005331-8785-4096-9A31-D198CDB7ADDF}">
      <dgm:prSet/>
      <dgm:spPr/>
      <dgm:t>
        <a:bodyPr/>
        <a:lstStyle/>
        <a:p>
          <a:endParaRPr lang="en-GB"/>
        </a:p>
      </dgm:t>
    </dgm:pt>
    <dgm:pt modelId="{12E00C7F-3BDB-483E-B0F2-770D403C29E0}" type="sibTrans" cxnId="{57005331-8785-4096-9A31-D198CDB7ADDF}">
      <dgm:prSet/>
      <dgm:spPr/>
      <dgm:t>
        <a:bodyPr/>
        <a:lstStyle/>
        <a:p>
          <a:endParaRPr lang="en-GB"/>
        </a:p>
      </dgm:t>
    </dgm:pt>
    <dgm:pt modelId="{6317F6BE-86FC-40F9-97C0-1800B0768F6D}">
      <dgm:prSet phldrT="[Text]"/>
      <dgm:spPr/>
      <dgm:t>
        <a:bodyPr/>
        <a:lstStyle/>
        <a:p>
          <a:r>
            <a:rPr lang="en-GB" dirty="0"/>
            <a:t>Satisfied customer – or not</a:t>
          </a:r>
        </a:p>
      </dgm:t>
    </dgm:pt>
    <dgm:pt modelId="{00AAA345-FCA7-4380-BD5C-E1855E4A86FD}" type="parTrans" cxnId="{21D08460-7976-46B1-8E4C-C826E3265310}">
      <dgm:prSet/>
      <dgm:spPr/>
      <dgm:t>
        <a:bodyPr/>
        <a:lstStyle/>
        <a:p>
          <a:endParaRPr lang="en-GB"/>
        </a:p>
      </dgm:t>
    </dgm:pt>
    <dgm:pt modelId="{7467907B-E2C0-4E5D-AF89-9EAEF646BF42}" type="sibTrans" cxnId="{21D08460-7976-46B1-8E4C-C826E3265310}">
      <dgm:prSet/>
      <dgm:spPr/>
      <dgm:t>
        <a:bodyPr/>
        <a:lstStyle/>
        <a:p>
          <a:endParaRPr lang="en-GB"/>
        </a:p>
      </dgm:t>
    </dgm:pt>
    <dgm:pt modelId="{03A0AE5D-C9FC-4925-B3F3-20B3CEB0DC41}" type="pres">
      <dgm:prSet presAssocID="{5C4E278B-E25D-4250-970B-0F35807F52E5}" presName="diagram" presStyleCnt="0">
        <dgm:presLayoutVars>
          <dgm:dir/>
          <dgm:resizeHandles val="exact"/>
        </dgm:presLayoutVars>
      </dgm:prSet>
      <dgm:spPr/>
    </dgm:pt>
    <dgm:pt modelId="{632E3DF9-04BC-4EF0-B971-9F45094290C4}" type="pres">
      <dgm:prSet presAssocID="{4E448DAB-211A-40A3-90D6-A79CAFCB0997}" presName="node" presStyleLbl="node1" presStyleIdx="0" presStyleCnt="5">
        <dgm:presLayoutVars>
          <dgm:bulletEnabled val="1"/>
        </dgm:presLayoutVars>
      </dgm:prSet>
      <dgm:spPr/>
    </dgm:pt>
    <dgm:pt modelId="{2C0F75E6-8A4D-429B-9175-2DF993944A9E}" type="pres">
      <dgm:prSet presAssocID="{E21ED9A6-CA59-4775-8A47-F115F5B5844F}" presName="sibTrans" presStyleCnt="0"/>
      <dgm:spPr/>
    </dgm:pt>
    <dgm:pt modelId="{8686981F-DA72-4C16-831A-DDE594418CDA}" type="pres">
      <dgm:prSet presAssocID="{4807C5DC-098E-4D07-BA97-7AD79DA2CA66}" presName="node" presStyleLbl="node1" presStyleIdx="1" presStyleCnt="5">
        <dgm:presLayoutVars>
          <dgm:bulletEnabled val="1"/>
        </dgm:presLayoutVars>
      </dgm:prSet>
      <dgm:spPr/>
    </dgm:pt>
    <dgm:pt modelId="{B31C91AA-B574-44E3-AF8E-004C163AF2E5}" type="pres">
      <dgm:prSet presAssocID="{1F212BDF-D0A1-4D26-8670-5F6E0819DA79}" presName="sibTrans" presStyleCnt="0"/>
      <dgm:spPr/>
    </dgm:pt>
    <dgm:pt modelId="{E61AE373-0A23-4585-B8F6-0E735526AE67}" type="pres">
      <dgm:prSet presAssocID="{A6AE83EF-CAAF-406E-9CA2-0C1C66E9D9CE}" presName="node" presStyleLbl="node1" presStyleIdx="2" presStyleCnt="5">
        <dgm:presLayoutVars>
          <dgm:bulletEnabled val="1"/>
        </dgm:presLayoutVars>
      </dgm:prSet>
      <dgm:spPr/>
    </dgm:pt>
    <dgm:pt modelId="{570CC3CC-945C-47F1-A7BA-10308214E6BB}" type="pres">
      <dgm:prSet presAssocID="{2D211A32-B717-4762-9A1B-CB53AA991170}" presName="sibTrans" presStyleCnt="0"/>
      <dgm:spPr/>
    </dgm:pt>
    <dgm:pt modelId="{2B22A2FF-5E6E-445F-8D9D-C4CA251F7C37}" type="pres">
      <dgm:prSet presAssocID="{A999A46C-6BA5-40CD-AA93-5FF6BC0EF0E4}" presName="node" presStyleLbl="node1" presStyleIdx="3" presStyleCnt="5">
        <dgm:presLayoutVars>
          <dgm:bulletEnabled val="1"/>
        </dgm:presLayoutVars>
      </dgm:prSet>
      <dgm:spPr/>
    </dgm:pt>
    <dgm:pt modelId="{B9D6594F-9D6D-4A68-A4B3-F0B6366D9EF8}" type="pres">
      <dgm:prSet presAssocID="{12E00C7F-3BDB-483E-B0F2-770D403C29E0}" presName="sibTrans" presStyleCnt="0"/>
      <dgm:spPr/>
    </dgm:pt>
    <dgm:pt modelId="{76514A75-1892-4407-91F4-621D377EAABC}" type="pres">
      <dgm:prSet presAssocID="{6317F6BE-86FC-40F9-97C0-1800B0768F6D}" presName="node" presStyleLbl="node1" presStyleIdx="4" presStyleCnt="5">
        <dgm:presLayoutVars>
          <dgm:bulletEnabled val="1"/>
        </dgm:presLayoutVars>
      </dgm:prSet>
      <dgm:spPr/>
    </dgm:pt>
  </dgm:ptLst>
  <dgm:cxnLst>
    <dgm:cxn modelId="{11E9A419-24F9-4B41-B114-C3CB52922BE8}" srcId="{5C4E278B-E25D-4250-970B-0F35807F52E5}" destId="{4E448DAB-211A-40A3-90D6-A79CAFCB0997}" srcOrd="0" destOrd="0" parTransId="{7AE31715-DF13-4E27-98FB-684426FD3706}" sibTransId="{E21ED9A6-CA59-4775-8A47-F115F5B5844F}"/>
    <dgm:cxn modelId="{57005331-8785-4096-9A31-D198CDB7ADDF}" srcId="{5C4E278B-E25D-4250-970B-0F35807F52E5}" destId="{A999A46C-6BA5-40CD-AA93-5FF6BC0EF0E4}" srcOrd="3" destOrd="0" parTransId="{5C49793D-1E5E-41F8-B4FC-A109279CFFBD}" sibTransId="{12E00C7F-3BDB-483E-B0F2-770D403C29E0}"/>
    <dgm:cxn modelId="{21D08460-7976-46B1-8E4C-C826E3265310}" srcId="{5C4E278B-E25D-4250-970B-0F35807F52E5}" destId="{6317F6BE-86FC-40F9-97C0-1800B0768F6D}" srcOrd="4" destOrd="0" parTransId="{00AAA345-FCA7-4380-BD5C-E1855E4A86FD}" sibTransId="{7467907B-E2C0-4E5D-AF89-9EAEF646BF42}"/>
    <dgm:cxn modelId="{13CFDC62-B3CC-464E-A24F-56631BAD18C7}" type="presOf" srcId="{5C4E278B-E25D-4250-970B-0F35807F52E5}" destId="{03A0AE5D-C9FC-4925-B3F3-20B3CEB0DC41}" srcOrd="0" destOrd="0" presId="urn:microsoft.com/office/officeart/2005/8/layout/default"/>
    <dgm:cxn modelId="{EEED3845-A25F-468B-98FB-8CD7007874DD}" srcId="{5C4E278B-E25D-4250-970B-0F35807F52E5}" destId="{A6AE83EF-CAAF-406E-9CA2-0C1C66E9D9CE}" srcOrd="2" destOrd="0" parTransId="{CBA759BE-81AB-4EF0-AC7B-D01119E98DC3}" sibTransId="{2D211A32-B717-4762-9A1B-CB53AA991170}"/>
    <dgm:cxn modelId="{D7686473-6747-4E89-9176-24CC59E1A858}" type="presOf" srcId="{A6AE83EF-CAAF-406E-9CA2-0C1C66E9D9CE}" destId="{E61AE373-0A23-4585-B8F6-0E735526AE67}" srcOrd="0" destOrd="0" presId="urn:microsoft.com/office/officeart/2005/8/layout/default"/>
    <dgm:cxn modelId="{ABC44985-A827-4B0A-9952-5D90DD6442EE}" type="presOf" srcId="{4E448DAB-211A-40A3-90D6-A79CAFCB0997}" destId="{632E3DF9-04BC-4EF0-B971-9F45094290C4}" srcOrd="0" destOrd="0" presId="urn:microsoft.com/office/officeart/2005/8/layout/default"/>
    <dgm:cxn modelId="{FCCB8788-C302-4E14-AEBE-3F2A4FFB589E}" type="presOf" srcId="{6317F6BE-86FC-40F9-97C0-1800B0768F6D}" destId="{76514A75-1892-4407-91F4-621D377EAABC}" srcOrd="0" destOrd="0" presId="urn:microsoft.com/office/officeart/2005/8/layout/default"/>
    <dgm:cxn modelId="{913B6B90-185A-47DF-9444-1246FAA2B586}" type="presOf" srcId="{4807C5DC-098E-4D07-BA97-7AD79DA2CA66}" destId="{8686981F-DA72-4C16-831A-DDE594418CDA}" srcOrd="0" destOrd="0" presId="urn:microsoft.com/office/officeart/2005/8/layout/default"/>
    <dgm:cxn modelId="{DB74C2CF-D25B-4657-87FF-BF59381949A5}" type="presOf" srcId="{A999A46C-6BA5-40CD-AA93-5FF6BC0EF0E4}" destId="{2B22A2FF-5E6E-445F-8D9D-C4CA251F7C37}" srcOrd="0" destOrd="0" presId="urn:microsoft.com/office/officeart/2005/8/layout/default"/>
    <dgm:cxn modelId="{11FFF4FA-7866-4BD5-BE9D-E0520455DE4D}" srcId="{5C4E278B-E25D-4250-970B-0F35807F52E5}" destId="{4807C5DC-098E-4D07-BA97-7AD79DA2CA66}" srcOrd="1" destOrd="0" parTransId="{F4134D24-5C37-4C26-BDC6-EC67873117F3}" sibTransId="{1F212BDF-D0A1-4D26-8670-5F6E0819DA79}"/>
    <dgm:cxn modelId="{95600DD2-1D13-4066-857F-A9FA5D738191}" type="presParOf" srcId="{03A0AE5D-C9FC-4925-B3F3-20B3CEB0DC41}" destId="{632E3DF9-04BC-4EF0-B971-9F45094290C4}" srcOrd="0" destOrd="0" presId="urn:microsoft.com/office/officeart/2005/8/layout/default"/>
    <dgm:cxn modelId="{89EF7EA8-D8AB-4FCC-B868-EC858C7D6D94}" type="presParOf" srcId="{03A0AE5D-C9FC-4925-B3F3-20B3CEB0DC41}" destId="{2C0F75E6-8A4D-429B-9175-2DF993944A9E}" srcOrd="1" destOrd="0" presId="urn:microsoft.com/office/officeart/2005/8/layout/default"/>
    <dgm:cxn modelId="{088335EC-2458-4AC4-98DB-540B95756C82}" type="presParOf" srcId="{03A0AE5D-C9FC-4925-B3F3-20B3CEB0DC41}" destId="{8686981F-DA72-4C16-831A-DDE594418CDA}" srcOrd="2" destOrd="0" presId="urn:microsoft.com/office/officeart/2005/8/layout/default"/>
    <dgm:cxn modelId="{CB1DEBA2-7B6D-4C14-850D-4EA0A9308DD8}" type="presParOf" srcId="{03A0AE5D-C9FC-4925-B3F3-20B3CEB0DC41}" destId="{B31C91AA-B574-44E3-AF8E-004C163AF2E5}" srcOrd="3" destOrd="0" presId="urn:microsoft.com/office/officeart/2005/8/layout/default"/>
    <dgm:cxn modelId="{99399226-4F0C-4FA9-9016-153B0E19273D}" type="presParOf" srcId="{03A0AE5D-C9FC-4925-B3F3-20B3CEB0DC41}" destId="{E61AE373-0A23-4585-B8F6-0E735526AE67}" srcOrd="4" destOrd="0" presId="urn:microsoft.com/office/officeart/2005/8/layout/default"/>
    <dgm:cxn modelId="{77C3C4B8-52B5-4B9A-8BE6-3837A7A2441E}" type="presParOf" srcId="{03A0AE5D-C9FC-4925-B3F3-20B3CEB0DC41}" destId="{570CC3CC-945C-47F1-A7BA-10308214E6BB}" srcOrd="5" destOrd="0" presId="urn:microsoft.com/office/officeart/2005/8/layout/default"/>
    <dgm:cxn modelId="{C88269D0-749E-4E30-AFF9-DB1A7F23E3CB}" type="presParOf" srcId="{03A0AE5D-C9FC-4925-B3F3-20B3CEB0DC41}" destId="{2B22A2FF-5E6E-445F-8D9D-C4CA251F7C37}" srcOrd="6" destOrd="0" presId="urn:microsoft.com/office/officeart/2005/8/layout/default"/>
    <dgm:cxn modelId="{9F63EEAF-7ED1-47B2-B7A4-F9A30042725E}" type="presParOf" srcId="{03A0AE5D-C9FC-4925-B3F3-20B3CEB0DC41}" destId="{B9D6594F-9D6D-4A68-A4B3-F0B6366D9EF8}" srcOrd="7" destOrd="0" presId="urn:microsoft.com/office/officeart/2005/8/layout/default"/>
    <dgm:cxn modelId="{1A99B213-E00C-4D06-8CB1-14DD4D011F68}" type="presParOf" srcId="{03A0AE5D-C9FC-4925-B3F3-20B3CEB0DC41}" destId="{76514A75-1892-4407-91F4-621D377EAAB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C10216-EEA5-4DDE-A726-90732DD5AD07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93404514-7F31-4EB4-871C-C32FE4BD96A2}">
      <dgm:prSet phldrT="[Text]"/>
      <dgm:spPr/>
      <dgm:t>
        <a:bodyPr/>
        <a:lstStyle/>
        <a:p>
          <a:r>
            <a:rPr lang="en-GB" dirty="0"/>
            <a:t>Is it a good model?</a:t>
          </a:r>
        </a:p>
      </dgm:t>
    </dgm:pt>
    <dgm:pt modelId="{6ADB2C6F-DBEC-4854-8C1F-589A743CEC01}" type="parTrans" cxnId="{743114AC-F397-4285-932E-BC862F85F5D1}">
      <dgm:prSet/>
      <dgm:spPr/>
      <dgm:t>
        <a:bodyPr/>
        <a:lstStyle/>
        <a:p>
          <a:endParaRPr lang="en-GB"/>
        </a:p>
      </dgm:t>
    </dgm:pt>
    <dgm:pt modelId="{0D2A5B7A-CB9C-4598-982A-4053B725BB70}" type="sibTrans" cxnId="{743114AC-F397-4285-932E-BC862F85F5D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D7C69B25-C6E6-4BC3-9AC6-5C08C7A14F52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1" i="1" smtClean="0">
                            <a:solidFill>
                              <a:srgbClr val="1203C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 smtClean="0">
                            <a:solidFill>
                              <a:srgbClr val="1203C2"/>
                            </a:solidFill>
                            <a:latin typeface="Cambria Math"/>
                          </a:rPr>
                          <m:t>𝒀</m:t>
                        </m:r>
                      </m:e>
                    </m:acc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=−.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𝟔𝟖𝟒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+(.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𝟏𝟖𝟑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 ∗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𝑨𝒕𝒕𝒊𝒕𝒖𝒅𝒆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 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𝒕𝒐𝒘𝒂𝒓𝒅𝒔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 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𝑩𝒓𝒂𝒏𝒅</m:t>
                    </m:r>
                    <m:r>
                      <a:rPr lang="en-GB" b="1" i="1" smtClean="0">
                        <a:solidFill>
                          <a:srgbClr val="1203C2"/>
                        </a:solidFill>
                        <a:latin typeface="Cambria Math"/>
                      </a:rPr>
                      <m:t>)</m:t>
                    </m:r>
                  </m:oMath>
                </m:oMathPara>
              </a14:m>
              <a:endParaRPr lang="en-GB" b="1" dirty="0">
                <a:solidFill>
                  <a:srgbClr val="1203C2"/>
                </a:solidFill>
              </a:endParaRPr>
            </a:p>
          </dgm:t>
        </dgm:pt>
      </mc:Choice>
      <mc:Fallback>
        <dgm:pt modelId="{D7C69B25-C6E6-4BC3-9AC6-5C08C7A14F52}">
          <dgm:prSet phldrT="[Text]"/>
          <dgm:spPr/>
          <dgm:t>
            <a:bodyPr/>
            <a:lstStyle/>
            <a:p>
              <a:pPr/>
              <a:r>
                <a:rPr lang="en-GB" b="1" i="0">
                  <a:solidFill>
                    <a:srgbClr val="1203C2"/>
                  </a:solidFill>
                  <a:latin typeface="Cambria Math"/>
                </a:rPr>
                <a:t>𝒀</a:t>
              </a:r>
              <a:r>
                <a:rPr lang="en-GB" b="1" i="0">
                  <a:solidFill>
                    <a:srgbClr val="1203C2"/>
                  </a:solidFill>
                  <a:latin typeface="Cambria Math" panose="02040503050406030204" pitchFamily="18" charset="0"/>
                </a:rPr>
                <a:t> ̂</a:t>
              </a:r>
              <a:r>
                <a:rPr lang="en-GB" b="1" i="0">
                  <a:solidFill>
                    <a:srgbClr val="1203C2"/>
                  </a:solidFill>
                  <a:latin typeface="Cambria Math"/>
                </a:rPr>
                <a:t>=−.𝟔𝟖𝟒+(.𝟏𝟖𝟑 ∗𝑨𝒕𝒕𝒊𝒕𝒖𝒅𝒆 𝒕𝒐𝒘𝒂𝒓𝒅𝒔 𝑩𝒓𝒂𝒏𝒅)</a:t>
              </a:r>
              <a:endParaRPr lang="en-GB" b="1" dirty="0">
                <a:solidFill>
                  <a:srgbClr val="1203C2"/>
                </a:solidFill>
              </a:endParaRPr>
            </a:p>
          </dgm:t>
        </dgm:pt>
      </mc:Fallback>
    </mc:AlternateContent>
    <dgm:pt modelId="{A2FD4596-F56A-4948-8C05-40563BDB669B}" type="parTrans" cxnId="{1E08092D-54B9-42B2-A570-6503AA1D86CF}">
      <dgm:prSet/>
      <dgm:spPr/>
      <dgm:t>
        <a:bodyPr/>
        <a:lstStyle/>
        <a:p>
          <a:endParaRPr lang="en-GB"/>
        </a:p>
      </dgm:t>
    </dgm:pt>
    <dgm:pt modelId="{53847768-6CA1-4476-9D2C-9D14F8999AD3}" type="sibTrans" cxnId="{1E08092D-54B9-42B2-A570-6503AA1D86CF}">
      <dgm:prSet/>
      <dgm:spPr/>
      <dgm:t>
        <a:bodyPr/>
        <a:lstStyle/>
        <a:p>
          <a:endParaRPr lang="en-GB"/>
        </a:p>
      </dgm:t>
    </dgm:pt>
    <dgm:pt modelId="{C4B13354-2FE7-4101-85E8-020403E51E81}">
      <dgm:prSet/>
      <dgm:spPr/>
      <dgm:t>
        <a:bodyPr/>
        <a:lstStyle/>
        <a:p>
          <a:r>
            <a:rPr lang="en-GB" dirty="0"/>
            <a:t>F</a:t>
          </a:r>
        </a:p>
      </dgm:t>
    </dgm:pt>
    <dgm:pt modelId="{5E54EAD2-D93E-42A3-BA3C-46D3429E0E68}" type="parTrans" cxnId="{13A4B118-C82E-474C-BBA9-67F77149CBA0}">
      <dgm:prSet/>
      <dgm:spPr/>
      <dgm:t>
        <a:bodyPr/>
        <a:lstStyle/>
        <a:p>
          <a:endParaRPr lang="en-GB"/>
        </a:p>
      </dgm:t>
    </dgm:pt>
    <dgm:pt modelId="{3BCFE01A-EE09-4C3B-80CF-67383D89CCE3}" type="sibTrans" cxnId="{13A4B118-C82E-474C-BBA9-67F77149CBA0}">
      <dgm:prSet/>
      <dgm:spPr/>
      <dgm:t>
        <a:bodyPr/>
        <a:lstStyle/>
        <a:p>
          <a:endParaRPr lang="en-GB"/>
        </a:p>
      </dgm:t>
    </dgm:pt>
    <dgm:pt modelId="{2C1D07FE-AA1D-48D5-80C6-F0B4368359BE}">
      <dgm:prSet/>
      <dgm:spPr/>
      <dgm:t>
        <a:bodyPr/>
        <a:lstStyle/>
        <a:p>
          <a:r>
            <a:rPr lang="en-GB" dirty="0"/>
            <a:t>Are any parameters significant?</a:t>
          </a:r>
        </a:p>
      </dgm:t>
    </dgm:pt>
    <dgm:pt modelId="{A1EC0EFE-086D-4568-9D36-76D1F5F55C59}" type="parTrans" cxnId="{37370017-D084-42F2-B25F-500A68ACA535}">
      <dgm:prSet/>
      <dgm:spPr/>
      <dgm:t>
        <a:bodyPr/>
        <a:lstStyle/>
        <a:p>
          <a:endParaRPr lang="en-GB"/>
        </a:p>
      </dgm:t>
    </dgm:pt>
    <dgm:pt modelId="{B30174D5-B000-42BB-93D5-C7947BBE678C}" type="sibTrans" cxnId="{37370017-D084-42F2-B25F-500A68ACA535}">
      <dgm:prSet/>
      <dgm:spPr/>
      <dgm:t>
        <a:bodyPr/>
        <a:lstStyle/>
        <a:p>
          <a:endParaRPr lang="en-GB"/>
        </a:p>
      </dgm:t>
    </dgm:pt>
    <dgm:pt modelId="{7F290455-33B3-4FEE-A8D9-963D6E08CCE5}">
      <dgm:prSet/>
      <dgm:spPr/>
      <dgm:t>
        <a:bodyPr/>
        <a:lstStyle/>
        <a:p>
          <a:r>
            <a:rPr lang="en-GB" dirty="0"/>
            <a:t>Which one(s)?</a:t>
          </a:r>
        </a:p>
      </dgm:t>
    </dgm:pt>
    <dgm:pt modelId="{2FC5A133-3054-4BD6-A94A-9111BE29B023}" type="parTrans" cxnId="{B591F9CD-08BC-4825-9AA9-900B007D3EA5}">
      <dgm:prSet/>
      <dgm:spPr/>
      <dgm:t>
        <a:bodyPr/>
        <a:lstStyle/>
        <a:p>
          <a:endParaRPr lang="en-GB"/>
        </a:p>
      </dgm:t>
    </dgm:pt>
    <dgm:pt modelId="{20EF21F6-BB2E-40C2-8261-177771BEBD37}" type="sibTrans" cxnId="{B591F9CD-08BC-4825-9AA9-900B007D3EA5}">
      <dgm:prSet/>
      <dgm:spPr/>
      <dgm:t>
        <a:bodyPr/>
        <a:lstStyle/>
        <a:p>
          <a:endParaRPr lang="en-GB"/>
        </a:p>
      </dgm:t>
    </dgm:pt>
    <dgm:pt modelId="{AAD7D113-F58E-4F8A-9EBC-F5885202A197}">
      <dgm:prSet/>
      <dgm:spPr/>
      <dgm:t>
        <a:bodyPr/>
        <a:lstStyle/>
        <a:p>
          <a:r>
            <a:rPr lang="en-GB" dirty="0"/>
            <a:t>What is the regression model?</a:t>
          </a:r>
        </a:p>
      </dgm:t>
    </dgm:pt>
    <dgm:pt modelId="{ECDF773E-E7A0-4B33-9FE7-0266FB6297FE}" type="parTrans" cxnId="{2C1CEB79-15CB-4DD3-99DF-22CA26CCCCFD}">
      <dgm:prSet/>
      <dgm:spPr/>
      <dgm:t>
        <a:bodyPr/>
        <a:lstStyle/>
        <a:p>
          <a:endParaRPr lang="en-GB"/>
        </a:p>
      </dgm:t>
    </dgm:pt>
    <dgm:pt modelId="{AB981940-8538-4F5C-835B-EBA49FD07D8D}" type="sibTrans" cxnId="{2C1CEB79-15CB-4DD3-99DF-22CA26CCCCFD}">
      <dgm:prSet/>
      <dgm:spPr/>
      <dgm:t>
        <a:bodyPr/>
        <a:lstStyle/>
        <a:p>
          <a:endParaRPr lang="en-GB"/>
        </a:p>
      </dgm:t>
    </dgm:pt>
    <dgm:pt modelId="{9A2F8B6B-1B2C-4AB9-815C-EEE0A54D7D3A}">
      <dgm:prSet/>
      <dgm:spPr/>
      <dgm:t>
        <a:bodyPr/>
        <a:lstStyle/>
        <a:p>
          <a:r>
            <a:rPr lang="en-GB" dirty="0"/>
            <a:t>Adj. R</a:t>
          </a:r>
          <a:r>
            <a:rPr lang="en-GB" baseline="30000" dirty="0"/>
            <a:t>2</a:t>
          </a:r>
        </a:p>
      </dgm:t>
    </dgm:pt>
    <dgm:pt modelId="{CA6AFC8E-C642-4BC1-BF17-17C468D08A89}" type="parTrans" cxnId="{FDC573A6-679A-4733-B601-A8EADE081F66}">
      <dgm:prSet/>
      <dgm:spPr/>
      <dgm:t>
        <a:bodyPr/>
        <a:lstStyle/>
        <a:p>
          <a:endParaRPr lang="en-GB"/>
        </a:p>
      </dgm:t>
    </dgm:pt>
    <dgm:pt modelId="{60A9796F-8D02-411A-8C22-40B55CD233ED}" type="sibTrans" cxnId="{FDC573A6-679A-4733-B601-A8EADE081F66}">
      <dgm:prSet/>
      <dgm:spPr/>
      <dgm:t>
        <a:bodyPr/>
        <a:lstStyle/>
        <a:p>
          <a:endParaRPr lang="en-GB"/>
        </a:p>
      </dgm:t>
    </dgm:pt>
    <dgm:pt modelId="{D46C9BD4-F34D-4026-A5B1-57A49775AC7A}">
      <dgm:prSet/>
      <dgm:spPr/>
      <dgm:t>
        <a:bodyPr/>
        <a:lstStyle/>
        <a:p>
          <a:r>
            <a:rPr lang="en-GB" dirty="0"/>
            <a:t>Evidence?</a:t>
          </a:r>
        </a:p>
      </dgm:t>
    </dgm:pt>
    <dgm:pt modelId="{19951930-C6B5-4BE8-9088-F1CCCCD38EFD}" type="parTrans" cxnId="{A9181487-8E86-46B2-92D4-4E8885B18DA0}">
      <dgm:prSet/>
      <dgm:spPr/>
      <dgm:t>
        <a:bodyPr/>
        <a:lstStyle/>
        <a:p>
          <a:endParaRPr lang="en-GB"/>
        </a:p>
      </dgm:t>
    </dgm:pt>
    <dgm:pt modelId="{EE0309A1-78C4-40AC-B813-91C00BFE7B32}" type="sibTrans" cxnId="{A9181487-8E86-46B2-92D4-4E8885B18DA0}">
      <dgm:prSet/>
      <dgm:spPr/>
      <dgm:t>
        <a:bodyPr/>
        <a:lstStyle/>
        <a:p>
          <a:endParaRPr lang="en-GB"/>
        </a:p>
      </dgm:t>
    </dgm:pt>
    <dgm:pt modelId="{399AE6ED-911D-4120-825F-6587A2538136}">
      <dgm:prSet phldrT="[Text]"/>
      <dgm:spPr/>
      <dgm:t>
        <a:bodyPr/>
        <a:lstStyle/>
        <a:p>
          <a:r>
            <a:rPr lang="en-US" altLang="en-US" dirty="0"/>
            <a:t>Managerial implications?</a:t>
          </a:r>
          <a:endParaRPr lang="en-GB" dirty="0"/>
        </a:p>
      </dgm:t>
    </dgm:pt>
    <dgm:pt modelId="{A06DDBDE-49C7-4C85-9867-B1798C50369D}" type="parTrans" cxnId="{CCE045E8-6172-4B6D-8FBC-6D95085C3BB4}">
      <dgm:prSet/>
      <dgm:spPr/>
      <dgm:t>
        <a:bodyPr/>
        <a:lstStyle/>
        <a:p>
          <a:endParaRPr lang="en-GB"/>
        </a:p>
      </dgm:t>
    </dgm:pt>
    <dgm:pt modelId="{6522206B-9E0C-47DF-A9ED-C42B674C50FA}" type="sibTrans" cxnId="{CCE045E8-6172-4B6D-8FBC-6D95085C3BB4}">
      <dgm:prSet/>
      <dgm:spPr/>
      <dgm:t>
        <a:bodyPr/>
        <a:lstStyle/>
        <a:p>
          <a:endParaRPr lang="en-GB"/>
        </a:p>
      </dgm:t>
    </dgm:pt>
    <dgm:pt modelId="{0DA950D7-10F8-4BE6-86E7-33F9E148025A}" type="pres">
      <dgm:prSet presAssocID="{17C10216-EEA5-4DDE-A726-90732DD5AD07}" presName="linear" presStyleCnt="0">
        <dgm:presLayoutVars>
          <dgm:dir/>
          <dgm:animLvl val="lvl"/>
          <dgm:resizeHandles val="exact"/>
        </dgm:presLayoutVars>
      </dgm:prSet>
      <dgm:spPr/>
    </dgm:pt>
    <dgm:pt modelId="{62AE1902-C41C-42BC-B8F5-C29E00317A34}" type="pres">
      <dgm:prSet presAssocID="{93404514-7F31-4EB4-871C-C32FE4BD96A2}" presName="parentLin" presStyleCnt="0"/>
      <dgm:spPr/>
    </dgm:pt>
    <dgm:pt modelId="{5060B5DD-B5C6-43E2-90E6-1C575CA576DB}" type="pres">
      <dgm:prSet presAssocID="{93404514-7F31-4EB4-871C-C32FE4BD96A2}" presName="parentLeftMargin" presStyleLbl="node1" presStyleIdx="0" presStyleCnt="4"/>
      <dgm:spPr/>
    </dgm:pt>
    <dgm:pt modelId="{FCEC6893-0BEA-4065-B7A8-AB9EF695348E}" type="pres">
      <dgm:prSet presAssocID="{93404514-7F31-4EB4-871C-C32FE4BD96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7B3080-7564-4385-B80B-0EB05A083EBC}" type="pres">
      <dgm:prSet presAssocID="{93404514-7F31-4EB4-871C-C32FE4BD96A2}" presName="negativeSpace" presStyleCnt="0"/>
      <dgm:spPr/>
    </dgm:pt>
    <dgm:pt modelId="{689CA165-225B-4896-BA37-9E270E346BDE}" type="pres">
      <dgm:prSet presAssocID="{93404514-7F31-4EB4-871C-C32FE4BD96A2}" presName="childText" presStyleLbl="conFgAcc1" presStyleIdx="0" presStyleCnt="4" custLinFactNeighborX="8" custLinFactNeighborY="8449">
        <dgm:presLayoutVars>
          <dgm:bulletEnabled val="1"/>
        </dgm:presLayoutVars>
      </dgm:prSet>
      <dgm:spPr/>
    </dgm:pt>
    <dgm:pt modelId="{B3DEB116-7B67-4BE6-A392-847015EFA085}" type="pres">
      <dgm:prSet presAssocID="{0D2A5B7A-CB9C-4598-982A-4053B725BB70}" presName="spaceBetweenRectangles" presStyleCnt="0"/>
      <dgm:spPr/>
    </dgm:pt>
    <dgm:pt modelId="{16C336C0-A46A-48E6-B4F0-815B5A02D972}" type="pres">
      <dgm:prSet presAssocID="{2C1D07FE-AA1D-48D5-80C6-F0B4368359BE}" presName="parentLin" presStyleCnt="0"/>
      <dgm:spPr/>
    </dgm:pt>
    <dgm:pt modelId="{27CDDBCF-9886-4326-9A72-FE125ABA940D}" type="pres">
      <dgm:prSet presAssocID="{2C1D07FE-AA1D-48D5-80C6-F0B4368359BE}" presName="parentLeftMargin" presStyleLbl="node1" presStyleIdx="0" presStyleCnt="4"/>
      <dgm:spPr/>
    </dgm:pt>
    <dgm:pt modelId="{D25EB900-9642-4932-969F-0731A6C3ABDC}" type="pres">
      <dgm:prSet presAssocID="{2C1D07FE-AA1D-48D5-80C6-F0B4368359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6657E8-6B6F-4E89-BC60-730BB83AFDD6}" type="pres">
      <dgm:prSet presAssocID="{2C1D07FE-AA1D-48D5-80C6-F0B4368359BE}" presName="negativeSpace" presStyleCnt="0"/>
      <dgm:spPr/>
    </dgm:pt>
    <dgm:pt modelId="{1B5C9F6B-44E5-43F4-AEA9-9DC8FD0FE016}" type="pres">
      <dgm:prSet presAssocID="{2C1D07FE-AA1D-48D5-80C6-F0B4368359BE}" presName="childText" presStyleLbl="conFgAcc1" presStyleIdx="1" presStyleCnt="4">
        <dgm:presLayoutVars>
          <dgm:bulletEnabled val="1"/>
        </dgm:presLayoutVars>
      </dgm:prSet>
      <dgm:spPr/>
    </dgm:pt>
    <dgm:pt modelId="{615061C7-AF85-45DA-A2E1-F5B92070B3F4}" type="pres">
      <dgm:prSet presAssocID="{B30174D5-B000-42BB-93D5-C7947BBE678C}" presName="spaceBetweenRectangles" presStyleCnt="0"/>
      <dgm:spPr/>
    </dgm:pt>
    <dgm:pt modelId="{4D39BEEA-F66C-4779-B316-B6C22F84588F}" type="pres">
      <dgm:prSet presAssocID="{AAD7D113-F58E-4F8A-9EBC-F5885202A197}" presName="parentLin" presStyleCnt="0"/>
      <dgm:spPr/>
    </dgm:pt>
    <dgm:pt modelId="{242571FF-F6CF-4D35-B0CA-AB56330E7CA2}" type="pres">
      <dgm:prSet presAssocID="{AAD7D113-F58E-4F8A-9EBC-F5885202A197}" presName="parentLeftMargin" presStyleLbl="node1" presStyleIdx="1" presStyleCnt="4"/>
      <dgm:spPr/>
    </dgm:pt>
    <dgm:pt modelId="{352CB58B-431C-44DD-8780-EBD560CD6652}" type="pres">
      <dgm:prSet presAssocID="{AAD7D113-F58E-4F8A-9EBC-F5885202A1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DAF585-B1B3-41AD-ACBF-B2882E6B0459}" type="pres">
      <dgm:prSet presAssocID="{AAD7D113-F58E-4F8A-9EBC-F5885202A197}" presName="negativeSpace" presStyleCnt="0"/>
      <dgm:spPr/>
    </dgm:pt>
    <dgm:pt modelId="{4A0FDA7D-7AC1-43DA-AFAC-85246E77D219}" type="pres">
      <dgm:prSet presAssocID="{AAD7D113-F58E-4F8A-9EBC-F5885202A197}" presName="childText" presStyleLbl="conFgAcc1" presStyleIdx="2" presStyleCnt="4">
        <dgm:presLayoutVars>
          <dgm:bulletEnabled val="1"/>
        </dgm:presLayoutVars>
      </dgm:prSet>
      <dgm:spPr/>
    </dgm:pt>
    <dgm:pt modelId="{A4CDC814-E2BA-405B-BBEF-172948078D72}" type="pres">
      <dgm:prSet presAssocID="{AB981940-8538-4F5C-835B-EBA49FD07D8D}" presName="spaceBetweenRectangles" presStyleCnt="0"/>
      <dgm:spPr/>
    </dgm:pt>
    <dgm:pt modelId="{EEB4C9DC-79BD-401D-805A-F835974737C3}" type="pres">
      <dgm:prSet presAssocID="{399AE6ED-911D-4120-825F-6587A2538136}" presName="parentLin" presStyleCnt="0"/>
      <dgm:spPr/>
    </dgm:pt>
    <dgm:pt modelId="{D1A91C8F-46B6-4084-9381-E733EF2B10E4}" type="pres">
      <dgm:prSet presAssocID="{399AE6ED-911D-4120-825F-6587A2538136}" presName="parentLeftMargin" presStyleLbl="node1" presStyleIdx="2" presStyleCnt="4"/>
      <dgm:spPr/>
    </dgm:pt>
    <dgm:pt modelId="{33A29BCA-048F-4C5D-BB0D-E830CC8EE1A1}" type="pres">
      <dgm:prSet presAssocID="{399AE6ED-911D-4120-825F-6587A25381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810320F-5FCF-432A-8FBC-2AD453937047}" type="pres">
      <dgm:prSet presAssocID="{399AE6ED-911D-4120-825F-6587A2538136}" presName="negativeSpace" presStyleCnt="0"/>
      <dgm:spPr/>
    </dgm:pt>
    <dgm:pt modelId="{F44D2E0A-E769-4BE0-B746-905A4BF71C65}" type="pres">
      <dgm:prSet presAssocID="{399AE6ED-911D-4120-825F-6587A253813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21DB513-E5EC-4E59-862F-9B4E7EA73D11}" type="presOf" srcId="{399AE6ED-911D-4120-825F-6587A2538136}" destId="{D1A91C8F-46B6-4084-9381-E733EF2B10E4}" srcOrd="0" destOrd="0" presId="urn:microsoft.com/office/officeart/2005/8/layout/list1"/>
    <dgm:cxn modelId="{37370017-D084-42F2-B25F-500A68ACA535}" srcId="{17C10216-EEA5-4DDE-A726-90732DD5AD07}" destId="{2C1D07FE-AA1D-48D5-80C6-F0B4368359BE}" srcOrd="1" destOrd="0" parTransId="{A1EC0EFE-086D-4568-9D36-76D1F5F55C59}" sibTransId="{B30174D5-B000-42BB-93D5-C7947BBE678C}"/>
    <dgm:cxn modelId="{13A4B118-C82E-474C-BBA9-67F77149CBA0}" srcId="{93404514-7F31-4EB4-871C-C32FE4BD96A2}" destId="{C4B13354-2FE7-4101-85E8-020403E51E81}" srcOrd="0" destOrd="0" parTransId="{5E54EAD2-D93E-42A3-BA3C-46D3429E0E68}" sibTransId="{3BCFE01A-EE09-4C3B-80CF-67383D89CCE3}"/>
    <dgm:cxn modelId="{1E08092D-54B9-42B2-A570-6503AA1D86CF}" srcId="{AAD7D113-F58E-4F8A-9EBC-F5885202A197}" destId="{D7C69B25-C6E6-4BC3-9AC6-5C08C7A14F52}" srcOrd="0" destOrd="0" parTransId="{A2FD4596-F56A-4948-8C05-40563BDB669B}" sibTransId="{53847768-6CA1-4476-9D2C-9D14F8999AD3}"/>
    <dgm:cxn modelId="{6ABCEB2D-0F16-4D5B-91F1-1D518605AA0A}" type="presOf" srcId="{17C10216-EEA5-4DDE-A726-90732DD5AD07}" destId="{0DA950D7-10F8-4BE6-86E7-33F9E148025A}" srcOrd="0" destOrd="0" presId="urn:microsoft.com/office/officeart/2005/8/layout/list1"/>
    <dgm:cxn modelId="{73009936-4E16-49D8-9F09-1C7EC1BF769E}" type="presOf" srcId="{D46C9BD4-F34D-4026-A5B1-57A49775AC7A}" destId="{1B5C9F6B-44E5-43F4-AEA9-9DC8FD0FE016}" srcOrd="0" destOrd="1" presId="urn:microsoft.com/office/officeart/2005/8/layout/list1"/>
    <dgm:cxn modelId="{A18A795D-EEB4-4C1D-991C-C323B382AD9F}" type="presOf" srcId="{93404514-7F31-4EB4-871C-C32FE4BD96A2}" destId="{FCEC6893-0BEA-4065-B7A8-AB9EF695348E}" srcOrd="1" destOrd="0" presId="urn:microsoft.com/office/officeart/2005/8/layout/list1"/>
    <dgm:cxn modelId="{B3085760-F77B-4B57-AE50-50654E2460E8}" type="presOf" srcId="{399AE6ED-911D-4120-825F-6587A2538136}" destId="{33A29BCA-048F-4C5D-BB0D-E830CC8EE1A1}" srcOrd="1" destOrd="0" presId="urn:microsoft.com/office/officeart/2005/8/layout/list1"/>
    <dgm:cxn modelId="{695ED668-BE7F-42F8-BF17-C556954F4663}" type="presOf" srcId="{AAD7D113-F58E-4F8A-9EBC-F5885202A197}" destId="{242571FF-F6CF-4D35-B0CA-AB56330E7CA2}" srcOrd="0" destOrd="0" presId="urn:microsoft.com/office/officeart/2005/8/layout/list1"/>
    <dgm:cxn modelId="{8FFDF048-86F2-42F2-8512-89889A2E5054}" type="presOf" srcId="{C4B13354-2FE7-4101-85E8-020403E51E81}" destId="{689CA165-225B-4896-BA37-9E270E346BDE}" srcOrd="0" destOrd="0" presId="urn:microsoft.com/office/officeart/2005/8/layout/list1"/>
    <dgm:cxn modelId="{1E6D9B75-9036-409E-954C-D1BDF91302ED}" type="presOf" srcId="{93404514-7F31-4EB4-871C-C32FE4BD96A2}" destId="{5060B5DD-B5C6-43E2-90E6-1C575CA576DB}" srcOrd="0" destOrd="0" presId="urn:microsoft.com/office/officeart/2005/8/layout/list1"/>
    <dgm:cxn modelId="{2C1CEB79-15CB-4DD3-99DF-22CA26CCCCFD}" srcId="{17C10216-EEA5-4DDE-A726-90732DD5AD07}" destId="{AAD7D113-F58E-4F8A-9EBC-F5885202A197}" srcOrd="2" destOrd="0" parTransId="{ECDF773E-E7A0-4B33-9FE7-0266FB6297FE}" sibTransId="{AB981940-8538-4F5C-835B-EBA49FD07D8D}"/>
    <dgm:cxn modelId="{DAE8007A-18A6-4E1D-B0AA-8A2DC181995E}" type="presOf" srcId="{9A2F8B6B-1B2C-4AB9-815C-EEE0A54D7D3A}" destId="{689CA165-225B-4896-BA37-9E270E346BDE}" srcOrd="0" destOrd="1" presId="urn:microsoft.com/office/officeart/2005/8/layout/list1"/>
    <dgm:cxn modelId="{426E237E-09F2-48E6-A1E4-0A57A7C2236B}" type="presOf" srcId="{2C1D07FE-AA1D-48D5-80C6-F0B4368359BE}" destId="{27CDDBCF-9886-4326-9A72-FE125ABA940D}" srcOrd="0" destOrd="0" presId="urn:microsoft.com/office/officeart/2005/8/layout/list1"/>
    <dgm:cxn modelId="{E75E5781-DEF3-41BC-982B-022CD9C69B4C}" type="presOf" srcId="{AAD7D113-F58E-4F8A-9EBC-F5885202A197}" destId="{352CB58B-431C-44DD-8780-EBD560CD6652}" srcOrd="1" destOrd="0" presId="urn:microsoft.com/office/officeart/2005/8/layout/list1"/>
    <dgm:cxn modelId="{0180B381-BBF2-49B8-ACF2-42600132F126}" type="presOf" srcId="{2C1D07FE-AA1D-48D5-80C6-F0B4368359BE}" destId="{D25EB900-9642-4932-969F-0731A6C3ABDC}" srcOrd="1" destOrd="0" presId="urn:microsoft.com/office/officeart/2005/8/layout/list1"/>
    <dgm:cxn modelId="{3966EB85-60EB-4000-938B-4AFEED5D8EA1}" type="presOf" srcId="{7F290455-33B3-4FEE-A8D9-963D6E08CCE5}" destId="{1B5C9F6B-44E5-43F4-AEA9-9DC8FD0FE016}" srcOrd="0" destOrd="0" presId="urn:microsoft.com/office/officeart/2005/8/layout/list1"/>
    <dgm:cxn modelId="{A9181487-8E86-46B2-92D4-4E8885B18DA0}" srcId="{2C1D07FE-AA1D-48D5-80C6-F0B4368359BE}" destId="{D46C9BD4-F34D-4026-A5B1-57A49775AC7A}" srcOrd="1" destOrd="0" parTransId="{19951930-C6B5-4BE8-9088-F1CCCCD38EFD}" sibTransId="{EE0309A1-78C4-40AC-B813-91C00BFE7B32}"/>
    <dgm:cxn modelId="{FDC573A6-679A-4733-B601-A8EADE081F66}" srcId="{93404514-7F31-4EB4-871C-C32FE4BD96A2}" destId="{9A2F8B6B-1B2C-4AB9-815C-EEE0A54D7D3A}" srcOrd="1" destOrd="0" parTransId="{CA6AFC8E-C642-4BC1-BF17-17C468D08A89}" sibTransId="{60A9796F-8D02-411A-8C22-40B55CD233ED}"/>
    <dgm:cxn modelId="{743114AC-F397-4285-932E-BC862F85F5D1}" srcId="{17C10216-EEA5-4DDE-A726-90732DD5AD07}" destId="{93404514-7F31-4EB4-871C-C32FE4BD96A2}" srcOrd="0" destOrd="0" parTransId="{6ADB2C6F-DBEC-4854-8C1F-589A743CEC01}" sibTransId="{0D2A5B7A-CB9C-4598-982A-4053B725BB70}"/>
    <dgm:cxn modelId="{B591F9CD-08BC-4825-9AA9-900B007D3EA5}" srcId="{2C1D07FE-AA1D-48D5-80C6-F0B4368359BE}" destId="{7F290455-33B3-4FEE-A8D9-963D6E08CCE5}" srcOrd="0" destOrd="0" parTransId="{2FC5A133-3054-4BD6-A94A-9111BE29B023}" sibTransId="{20EF21F6-BB2E-40C2-8261-177771BEBD37}"/>
    <dgm:cxn modelId="{A7950BE8-5599-4657-B51B-FABE8A236F92}" type="presOf" srcId="{D7C69B25-C6E6-4BC3-9AC6-5C08C7A14F52}" destId="{4A0FDA7D-7AC1-43DA-AFAC-85246E77D219}" srcOrd="0" destOrd="0" presId="urn:microsoft.com/office/officeart/2005/8/layout/list1"/>
    <dgm:cxn modelId="{CCE045E8-6172-4B6D-8FBC-6D95085C3BB4}" srcId="{17C10216-EEA5-4DDE-A726-90732DD5AD07}" destId="{399AE6ED-911D-4120-825F-6587A2538136}" srcOrd="3" destOrd="0" parTransId="{A06DDBDE-49C7-4C85-9867-B1798C50369D}" sibTransId="{6522206B-9E0C-47DF-A9ED-C42B674C50FA}"/>
    <dgm:cxn modelId="{16A38F34-A71B-4491-98C0-239445560A44}" type="presParOf" srcId="{0DA950D7-10F8-4BE6-86E7-33F9E148025A}" destId="{62AE1902-C41C-42BC-B8F5-C29E00317A34}" srcOrd="0" destOrd="0" presId="urn:microsoft.com/office/officeart/2005/8/layout/list1"/>
    <dgm:cxn modelId="{C7763CC6-ED3F-44BB-BB13-979A4C9A81F2}" type="presParOf" srcId="{62AE1902-C41C-42BC-B8F5-C29E00317A34}" destId="{5060B5DD-B5C6-43E2-90E6-1C575CA576DB}" srcOrd="0" destOrd="0" presId="urn:microsoft.com/office/officeart/2005/8/layout/list1"/>
    <dgm:cxn modelId="{417F7608-75DB-46C3-8D1F-B5D4941E2674}" type="presParOf" srcId="{62AE1902-C41C-42BC-B8F5-C29E00317A34}" destId="{FCEC6893-0BEA-4065-B7A8-AB9EF695348E}" srcOrd="1" destOrd="0" presId="urn:microsoft.com/office/officeart/2005/8/layout/list1"/>
    <dgm:cxn modelId="{63DEEE80-A73F-43E0-8C6D-DC9767875618}" type="presParOf" srcId="{0DA950D7-10F8-4BE6-86E7-33F9E148025A}" destId="{E97B3080-7564-4385-B80B-0EB05A083EBC}" srcOrd="1" destOrd="0" presId="urn:microsoft.com/office/officeart/2005/8/layout/list1"/>
    <dgm:cxn modelId="{FDBBE291-3FB5-4140-B021-4E9BD905CAFA}" type="presParOf" srcId="{0DA950D7-10F8-4BE6-86E7-33F9E148025A}" destId="{689CA165-225B-4896-BA37-9E270E346BDE}" srcOrd="2" destOrd="0" presId="urn:microsoft.com/office/officeart/2005/8/layout/list1"/>
    <dgm:cxn modelId="{E0BA8217-9197-4EAB-9402-877BA3FF4D5A}" type="presParOf" srcId="{0DA950D7-10F8-4BE6-86E7-33F9E148025A}" destId="{B3DEB116-7B67-4BE6-A392-847015EFA085}" srcOrd="3" destOrd="0" presId="urn:microsoft.com/office/officeart/2005/8/layout/list1"/>
    <dgm:cxn modelId="{B52EF82B-A73A-4177-9D71-EABCF7E503E0}" type="presParOf" srcId="{0DA950D7-10F8-4BE6-86E7-33F9E148025A}" destId="{16C336C0-A46A-48E6-B4F0-815B5A02D972}" srcOrd="4" destOrd="0" presId="urn:microsoft.com/office/officeart/2005/8/layout/list1"/>
    <dgm:cxn modelId="{05A36B89-4271-4E05-AFAE-791A3DFE8CA9}" type="presParOf" srcId="{16C336C0-A46A-48E6-B4F0-815B5A02D972}" destId="{27CDDBCF-9886-4326-9A72-FE125ABA940D}" srcOrd="0" destOrd="0" presId="urn:microsoft.com/office/officeart/2005/8/layout/list1"/>
    <dgm:cxn modelId="{5B3A960B-D7EB-4C8B-9757-996F69197BDA}" type="presParOf" srcId="{16C336C0-A46A-48E6-B4F0-815B5A02D972}" destId="{D25EB900-9642-4932-969F-0731A6C3ABDC}" srcOrd="1" destOrd="0" presId="urn:microsoft.com/office/officeart/2005/8/layout/list1"/>
    <dgm:cxn modelId="{2A42347D-0F6C-4582-BC2E-55CE73F4B37D}" type="presParOf" srcId="{0DA950D7-10F8-4BE6-86E7-33F9E148025A}" destId="{466657E8-6B6F-4E89-BC60-730BB83AFDD6}" srcOrd="5" destOrd="0" presId="urn:microsoft.com/office/officeart/2005/8/layout/list1"/>
    <dgm:cxn modelId="{49090AB3-E36F-4FF6-934C-9624ACF39B77}" type="presParOf" srcId="{0DA950D7-10F8-4BE6-86E7-33F9E148025A}" destId="{1B5C9F6B-44E5-43F4-AEA9-9DC8FD0FE016}" srcOrd="6" destOrd="0" presId="urn:microsoft.com/office/officeart/2005/8/layout/list1"/>
    <dgm:cxn modelId="{115F53F2-94EA-4B62-A6D9-62400B9828A7}" type="presParOf" srcId="{0DA950D7-10F8-4BE6-86E7-33F9E148025A}" destId="{615061C7-AF85-45DA-A2E1-F5B92070B3F4}" srcOrd="7" destOrd="0" presId="urn:microsoft.com/office/officeart/2005/8/layout/list1"/>
    <dgm:cxn modelId="{FCC1E701-B843-498C-8C04-046FBC7AAB41}" type="presParOf" srcId="{0DA950D7-10F8-4BE6-86E7-33F9E148025A}" destId="{4D39BEEA-F66C-4779-B316-B6C22F84588F}" srcOrd="8" destOrd="0" presId="urn:microsoft.com/office/officeart/2005/8/layout/list1"/>
    <dgm:cxn modelId="{44B4579C-902E-45AB-9B9E-167807468FF5}" type="presParOf" srcId="{4D39BEEA-F66C-4779-B316-B6C22F84588F}" destId="{242571FF-F6CF-4D35-B0CA-AB56330E7CA2}" srcOrd="0" destOrd="0" presId="urn:microsoft.com/office/officeart/2005/8/layout/list1"/>
    <dgm:cxn modelId="{9E6C258F-6889-46CC-B42E-F476AAAFE420}" type="presParOf" srcId="{4D39BEEA-F66C-4779-B316-B6C22F84588F}" destId="{352CB58B-431C-44DD-8780-EBD560CD6652}" srcOrd="1" destOrd="0" presId="urn:microsoft.com/office/officeart/2005/8/layout/list1"/>
    <dgm:cxn modelId="{506B17B3-2986-4CE1-9DDB-E0809601ECBD}" type="presParOf" srcId="{0DA950D7-10F8-4BE6-86E7-33F9E148025A}" destId="{11DAF585-B1B3-41AD-ACBF-B2882E6B0459}" srcOrd="9" destOrd="0" presId="urn:microsoft.com/office/officeart/2005/8/layout/list1"/>
    <dgm:cxn modelId="{60AFE673-813E-4730-8517-E2AF78E3F4A2}" type="presParOf" srcId="{0DA950D7-10F8-4BE6-86E7-33F9E148025A}" destId="{4A0FDA7D-7AC1-43DA-AFAC-85246E77D219}" srcOrd="10" destOrd="0" presId="urn:microsoft.com/office/officeart/2005/8/layout/list1"/>
    <dgm:cxn modelId="{7299B509-005A-4F49-862E-0DD2BF508EB6}" type="presParOf" srcId="{0DA950D7-10F8-4BE6-86E7-33F9E148025A}" destId="{A4CDC814-E2BA-405B-BBEF-172948078D72}" srcOrd="11" destOrd="0" presId="urn:microsoft.com/office/officeart/2005/8/layout/list1"/>
    <dgm:cxn modelId="{7A9C1FB9-B349-4536-BF89-18D13FF3C491}" type="presParOf" srcId="{0DA950D7-10F8-4BE6-86E7-33F9E148025A}" destId="{EEB4C9DC-79BD-401D-805A-F835974737C3}" srcOrd="12" destOrd="0" presId="urn:microsoft.com/office/officeart/2005/8/layout/list1"/>
    <dgm:cxn modelId="{AC954CD0-8186-4124-A3A8-86EFD891FBBF}" type="presParOf" srcId="{EEB4C9DC-79BD-401D-805A-F835974737C3}" destId="{D1A91C8F-46B6-4084-9381-E733EF2B10E4}" srcOrd="0" destOrd="0" presId="urn:microsoft.com/office/officeart/2005/8/layout/list1"/>
    <dgm:cxn modelId="{717DC52F-E694-4D95-B6EC-EF37EAE26549}" type="presParOf" srcId="{EEB4C9DC-79BD-401D-805A-F835974737C3}" destId="{33A29BCA-048F-4C5D-BB0D-E830CC8EE1A1}" srcOrd="1" destOrd="0" presId="urn:microsoft.com/office/officeart/2005/8/layout/list1"/>
    <dgm:cxn modelId="{EC16EA03-A797-46FD-9B73-2CE119C66DBE}" type="presParOf" srcId="{0DA950D7-10F8-4BE6-86E7-33F9E148025A}" destId="{D810320F-5FCF-432A-8FBC-2AD453937047}" srcOrd="13" destOrd="0" presId="urn:microsoft.com/office/officeart/2005/8/layout/list1"/>
    <dgm:cxn modelId="{B161C397-8641-4673-9FF8-C0C23F84C679}" type="presParOf" srcId="{0DA950D7-10F8-4BE6-86E7-33F9E148025A}" destId="{F44D2E0A-E769-4BE0-B746-905A4BF71C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C10216-EEA5-4DDE-A726-90732DD5AD07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93404514-7F31-4EB4-871C-C32FE4BD96A2}">
      <dgm:prSet phldrT="[Text]"/>
      <dgm:spPr/>
      <dgm:t>
        <a:bodyPr/>
        <a:lstStyle/>
        <a:p>
          <a:r>
            <a:rPr lang="en-GB" dirty="0"/>
            <a:t>Is it a good model?</a:t>
          </a:r>
        </a:p>
      </dgm:t>
    </dgm:pt>
    <dgm:pt modelId="{6ADB2C6F-DBEC-4854-8C1F-589A743CEC01}" type="parTrans" cxnId="{743114AC-F397-4285-932E-BC862F85F5D1}">
      <dgm:prSet/>
      <dgm:spPr/>
      <dgm:t>
        <a:bodyPr/>
        <a:lstStyle/>
        <a:p>
          <a:endParaRPr lang="en-GB"/>
        </a:p>
      </dgm:t>
    </dgm:pt>
    <dgm:pt modelId="{0D2A5B7A-CB9C-4598-982A-4053B725BB70}" type="sibTrans" cxnId="{743114AC-F397-4285-932E-BC862F85F5D1}">
      <dgm:prSet/>
      <dgm:spPr/>
      <dgm:t>
        <a:bodyPr/>
        <a:lstStyle/>
        <a:p>
          <a:endParaRPr lang="en-GB"/>
        </a:p>
      </dgm:t>
    </dgm:pt>
    <dgm:pt modelId="{D7C69B25-C6E6-4BC3-9AC6-5C08C7A14F5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2FD4596-F56A-4948-8C05-40563BDB669B}" type="parTrans" cxnId="{1E08092D-54B9-42B2-A570-6503AA1D86CF}">
      <dgm:prSet/>
      <dgm:spPr/>
      <dgm:t>
        <a:bodyPr/>
        <a:lstStyle/>
        <a:p>
          <a:endParaRPr lang="en-GB"/>
        </a:p>
      </dgm:t>
    </dgm:pt>
    <dgm:pt modelId="{53847768-6CA1-4476-9D2C-9D14F8999AD3}" type="sibTrans" cxnId="{1E08092D-54B9-42B2-A570-6503AA1D86CF}">
      <dgm:prSet/>
      <dgm:spPr/>
      <dgm:t>
        <a:bodyPr/>
        <a:lstStyle/>
        <a:p>
          <a:endParaRPr lang="en-GB"/>
        </a:p>
      </dgm:t>
    </dgm:pt>
    <dgm:pt modelId="{C4B13354-2FE7-4101-85E8-020403E51E81}">
      <dgm:prSet/>
      <dgm:spPr/>
      <dgm:t>
        <a:bodyPr/>
        <a:lstStyle/>
        <a:p>
          <a:r>
            <a:rPr lang="en-GB" dirty="0"/>
            <a:t>F</a:t>
          </a:r>
        </a:p>
      </dgm:t>
    </dgm:pt>
    <dgm:pt modelId="{5E54EAD2-D93E-42A3-BA3C-46D3429E0E68}" type="parTrans" cxnId="{13A4B118-C82E-474C-BBA9-67F77149CBA0}">
      <dgm:prSet/>
      <dgm:spPr/>
      <dgm:t>
        <a:bodyPr/>
        <a:lstStyle/>
        <a:p>
          <a:endParaRPr lang="en-GB"/>
        </a:p>
      </dgm:t>
    </dgm:pt>
    <dgm:pt modelId="{3BCFE01A-EE09-4C3B-80CF-67383D89CCE3}" type="sibTrans" cxnId="{13A4B118-C82E-474C-BBA9-67F77149CBA0}">
      <dgm:prSet/>
      <dgm:spPr/>
      <dgm:t>
        <a:bodyPr/>
        <a:lstStyle/>
        <a:p>
          <a:endParaRPr lang="en-GB"/>
        </a:p>
      </dgm:t>
    </dgm:pt>
    <dgm:pt modelId="{2C1D07FE-AA1D-48D5-80C6-F0B4368359BE}">
      <dgm:prSet/>
      <dgm:spPr/>
      <dgm:t>
        <a:bodyPr/>
        <a:lstStyle/>
        <a:p>
          <a:r>
            <a:rPr lang="en-GB" dirty="0"/>
            <a:t>Are any parameters significant?</a:t>
          </a:r>
        </a:p>
      </dgm:t>
    </dgm:pt>
    <dgm:pt modelId="{A1EC0EFE-086D-4568-9D36-76D1F5F55C59}" type="parTrans" cxnId="{37370017-D084-42F2-B25F-500A68ACA535}">
      <dgm:prSet/>
      <dgm:spPr/>
      <dgm:t>
        <a:bodyPr/>
        <a:lstStyle/>
        <a:p>
          <a:endParaRPr lang="en-GB"/>
        </a:p>
      </dgm:t>
    </dgm:pt>
    <dgm:pt modelId="{B30174D5-B000-42BB-93D5-C7947BBE678C}" type="sibTrans" cxnId="{37370017-D084-42F2-B25F-500A68ACA535}">
      <dgm:prSet/>
      <dgm:spPr/>
      <dgm:t>
        <a:bodyPr/>
        <a:lstStyle/>
        <a:p>
          <a:endParaRPr lang="en-GB"/>
        </a:p>
      </dgm:t>
    </dgm:pt>
    <dgm:pt modelId="{7F290455-33B3-4FEE-A8D9-963D6E08CCE5}">
      <dgm:prSet/>
      <dgm:spPr/>
      <dgm:t>
        <a:bodyPr/>
        <a:lstStyle/>
        <a:p>
          <a:r>
            <a:rPr lang="en-GB" dirty="0"/>
            <a:t>Which one(s)?</a:t>
          </a:r>
        </a:p>
      </dgm:t>
    </dgm:pt>
    <dgm:pt modelId="{2FC5A133-3054-4BD6-A94A-9111BE29B023}" type="parTrans" cxnId="{B591F9CD-08BC-4825-9AA9-900B007D3EA5}">
      <dgm:prSet/>
      <dgm:spPr/>
      <dgm:t>
        <a:bodyPr/>
        <a:lstStyle/>
        <a:p>
          <a:endParaRPr lang="en-GB"/>
        </a:p>
      </dgm:t>
    </dgm:pt>
    <dgm:pt modelId="{20EF21F6-BB2E-40C2-8261-177771BEBD37}" type="sibTrans" cxnId="{B591F9CD-08BC-4825-9AA9-900B007D3EA5}">
      <dgm:prSet/>
      <dgm:spPr/>
      <dgm:t>
        <a:bodyPr/>
        <a:lstStyle/>
        <a:p>
          <a:endParaRPr lang="en-GB"/>
        </a:p>
      </dgm:t>
    </dgm:pt>
    <dgm:pt modelId="{AAD7D113-F58E-4F8A-9EBC-F5885202A197}">
      <dgm:prSet/>
      <dgm:spPr/>
      <dgm:t>
        <a:bodyPr/>
        <a:lstStyle/>
        <a:p>
          <a:r>
            <a:rPr lang="en-GB" dirty="0"/>
            <a:t>What is the regression model?</a:t>
          </a:r>
        </a:p>
      </dgm:t>
    </dgm:pt>
    <dgm:pt modelId="{ECDF773E-E7A0-4B33-9FE7-0266FB6297FE}" type="parTrans" cxnId="{2C1CEB79-15CB-4DD3-99DF-22CA26CCCCFD}">
      <dgm:prSet/>
      <dgm:spPr/>
      <dgm:t>
        <a:bodyPr/>
        <a:lstStyle/>
        <a:p>
          <a:endParaRPr lang="en-GB"/>
        </a:p>
      </dgm:t>
    </dgm:pt>
    <dgm:pt modelId="{AB981940-8538-4F5C-835B-EBA49FD07D8D}" type="sibTrans" cxnId="{2C1CEB79-15CB-4DD3-99DF-22CA26CCCCFD}">
      <dgm:prSet/>
      <dgm:spPr/>
      <dgm:t>
        <a:bodyPr/>
        <a:lstStyle/>
        <a:p>
          <a:endParaRPr lang="en-GB"/>
        </a:p>
      </dgm:t>
    </dgm:pt>
    <dgm:pt modelId="{9A2F8B6B-1B2C-4AB9-815C-EEE0A54D7D3A}">
      <dgm:prSet/>
      <dgm:spPr/>
      <dgm:t>
        <a:bodyPr/>
        <a:lstStyle/>
        <a:p>
          <a:r>
            <a:rPr lang="en-GB" dirty="0"/>
            <a:t>Adj. R</a:t>
          </a:r>
          <a:r>
            <a:rPr lang="en-GB" baseline="30000" dirty="0"/>
            <a:t>2</a:t>
          </a:r>
        </a:p>
      </dgm:t>
    </dgm:pt>
    <dgm:pt modelId="{CA6AFC8E-C642-4BC1-BF17-17C468D08A89}" type="parTrans" cxnId="{FDC573A6-679A-4733-B601-A8EADE081F66}">
      <dgm:prSet/>
      <dgm:spPr/>
      <dgm:t>
        <a:bodyPr/>
        <a:lstStyle/>
        <a:p>
          <a:endParaRPr lang="en-GB"/>
        </a:p>
      </dgm:t>
    </dgm:pt>
    <dgm:pt modelId="{60A9796F-8D02-411A-8C22-40B55CD233ED}" type="sibTrans" cxnId="{FDC573A6-679A-4733-B601-A8EADE081F66}">
      <dgm:prSet/>
      <dgm:spPr/>
      <dgm:t>
        <a:bodyPr/>
        <a:lstStyle/>
        <a:p>
          <a:endParaRPr lang="en-GB"/>
        </a:p>
      </dgm:t>
    </dgm:pt>
    <dgm:pt modelId="{D46C9BD4-F34D-4026-A5B1-57A49775AC7A}">
      <dgm:prSet/>
      <dgm:spPr/>
      <dgm:t>
        <a:bodyPr/>
        <a:lstStyle/>
        <a:p>
          <a:r>
            <a:rPr lang="en-GB" dirty="0"/>
            <a:t>Evidence?</a:t>
          </a:r>
        </a:p>
      </dgm:t>
    </dgm:pt>
    <dgm:pt modelId="{19951930-C6B5-4BE8-9088-F1CCCCD38EFD}" type="parTrans" cxnId="{A9181487-8E86-46B2-92D4-4E8885B18DA0}">
      <dgm:prSet/>
      <dgm:spPr/>
      <dgm:t>
        <a:bodyPr/>
        <a:lstStyle/>
        <a:p>
          <a:endParaRPr lang="en-GB"/>
        </a:p>
      </dgm:t>
    </dgm:pt>
    <dgm:pt modelId="{EE0309A1-78C4-40AC-B813-91C00BFE7B32}" type="sibTrans" cxnId="{A9181487-8E86-46B2-92D4-4E8885B18DA0}">
      <dgm:prSet/>
      <dgm:spPr/>
      <dgm:t>
        <a:bodyPr/>
        <a:lstStyle/>
        <a:p>
          <a:endParaRPr lang="en-GB"/>
        </a:p>
      </dgm:t>
    </dgm:pt>
    <dgm:pt modelId="{399AE6ED-911D-4120-825F-6587A2538136}">
      <dgm:prSet phldrT="[Text]"/>
      <dgm:spPr/>
      <dgm:t>
        <a:bodyPr/>
        <a:lstStyle/>
        <a:p>
          <a:r>
            <a:rPr lang="en-US" altLang="en-US" dirty="0"/>
            <a:t>Managerial implications?</a:t>
          </a:r>
          <a:endParaRPr lang="en-GB" dirty="0"/>
        </a:p>
      </dgm:t>
    </dgm:pt>
    <dgm:pt modelId="{A06DDBDE-49C7-4C85-9867-B1798C50369D}" type="parTrans" cxnId="{CCE045E8-6172-4B6D-8FBC-6D95085C3BB4}">
      <dgm:prSet/>
      <dgm:spPr/>
      <dgm:t>
        <a:bodyPr/>
        <a:lstStyle/>
        <a:p>
          <a:endParaRPr lang="en-GB"/>
        </a:p>
      </dgm:t>
    </dgm:pt>
    <dgm:pt modelId="{6522206B-9E0C-47DF-A9ED-C42B674C50FA}" type="sibTrans" cxnId="{CCE045E8-6172-4B6D-8FBC-6D95085C3BB4}">
      <dgm:prSet/>
      <dgm:spPr/>
      <dgm:t>
        <a:bodyPr/>
        <a:lstStyle/>
        <a:p>
          <a:endParaRPr lang="en-GB"/>
        </a:p>
      </dgm:t>
    </dgm:pt>
    <dgm:pt modelId="{0DA950D7-10F8-4BE6-86E7-33F9E148025A}" type="pres">
      <dgm:prSet presAssocID="{17C10216-EEA5-4DDE-A726-90732DD5AD07}" presName="linear" presStyleCnt="0">
        <dgm:presLayoutVars>
          <dgm:dir/>
          <dgm:animLvl val="lvl"/>
          <dgm:resizeHandles val="exact"/>
        </dgm:presLayoutVars>
      </dgm:prSet>
      <dgm:spPr/>
    </dgm:pt>
    <dgm:pt modelId="{62AE1902-C41C-42BC-B8F5-C29E00317A34}" type="pres">
      <dgm:prSet presAssocID="{93404514-7F31-4EB4-871C-C32FE4BD96A2}" presName="parentLin" presStyleCnt="0"/>
      <dgm:spPr/>
    </dgm:pt>
    <dgm:pt modelId="{5060B5DD-B5C6-43E2-90E6-1C575CA576DB}" type="pres">
      <dgm:prSet presAssocID="{93404514-7F31-4EB4-871C-C32FE4BD96A2}" presName="parentLeftMargin" presStyleLbl="node1" presStyleIdx="0" presStyleCnt="4"/>
      <dgm:spPr/>
    </dgm:pt>
    <dgm:pt modelId="{FCEC6893-0BEA-4065-B7A8-AB9EF695348E}" type="pres">
      <dgm:prSet presAssocID="{93404514-7F31-4EB4-871C-C32FE4BD96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7B3080-7564-4385-B80B-0EB05A083EBC}" type="pres">
      <dgm:prSet presAssocID="{93404514-7F31-4EB4-871C-C32FE4BD96A2}" presName="negativeSpace" presStyleCnt="0"/>
      <dgm:spPr/>
    </dgm:pt>
    <dgm:pt modelId="{689CA165-225B-4896-BA37-9E270E346BDE}" type="pres">
      <dgm:prSet presAssocID="{93404514-7F31-4EB4-871C-C32FE4BD96A2}" presName="childText" presStyleLbl="conFgAcc1" presStyleIdx="0" presStyleCnt="4" custLinFactNeighborX="8" custLinFactNeighborY="8449">
        <dgm:presLayoutVars>
          <dgm:bulletEnabled val="1"/>
        </dgm:presLayoutVars>
      </dgm:prSet>
      <dgm:spPr/>
    </dgm:pt>
    <dgm:pt modelId="{B3DEB116-7B67-4BE6-A392-847015EFA085}" type="pres">
      <dgm:prSet presAssocID="{0D2A5B7A-CB9C-4598-982A-4053B725BB70}" presName="spaceBetweenRectangles" presStyleCnt="0"/>
      <dgm:spPr/>
    </dgm:pt>
    <dgm:pt modelId="{16C336C0-A46A-48E6-B4F0-815B5A02D972}" type="pres">
      <dgm:prSet presAssocID="{2C1D07FE-AA1D-48D5-80C6-F0B4368359BE}" presName="parentLin" presStyleCnt="0"/>
      <dgm:spPr/>
    </dgm:pt>
    <dgm:pt modelId="{27CDDBCF-9886-4326-9A72-FE125ABA940D}" type="pres">
      <dgm:prSet presAssocID="{2C1D07FE-AA1D-48D5-80C6-F0B4368359BE}" presName="parentLeftMargin" presStyleLbl="node1" presStyleIdx="0" presStyleCnt="4"/>
      <dgm:spPr/>
    </dgm:pt>
    <dgm:pt modelId="{D25EB900-9642-4932-969F-0731A6C3ABDC}" type="pres">
      <dgm:prSet presAssocID="{2C1D07FE-AA1D-48D5-80C6-F0B4368359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6657E8-6B6F-4E89-BC60-730BB83AFDD6}" type="pres">
      <dgm:prSet presAssocID="{2C1D07FE-AA1D-48D5-80C6-F0B4368359BE}" presName="negativeSpace" presStyleCnt="0"/>
      <dgm:spPr/>
    </dgm:pt>
    <dgm:pt modelId="{1B5C9F6B-44E5-43F4-AEA9-9DC8FD0FE016}" type="pres">
      <dgm:prSet presAssocID="{2C1D07FE-AA1D-48D5-80C6-F0B4368359BE}" presName="childText" presStyleLbl="conFgAcc1" presStyleIdx="1" presStyleCnt="4">
        <dgm:presLayoutVars>
          <dgm:bulletEnabled val="1"/>
        </dgm:presLayoutVars>
      </dgm:prSet>
      <dgm:spPr/>
    </dgm:pt>
    <dgm:pt modelId="{615061C7-AF85-45DA-A2E1-F5B92070B3F4}" type="pres">
      <dgm:prSet presAssocID="{B30174D5-B000-42BB-93D5-C7947BBE678C}" presName="spaceBetweenRectangles" presStyleCnt="0"/>
      <dgm:spPr/>
    </dgm:pt>
    <dgm:pt modelId="{4D39BEEA-F66C-4779-B316-B6C22F84588F}" type="pres">
      <dgm:prSet presAssocID="{AAD7D113-F58E-4F8A-9EBC-F5885202A197}" presName="parentLin" presStyleCnt="0"/>
      <dgm:spPr/>
    </dgm:pt>
    <dgm:pt modelId="{242571FF-F6CF-4D35-B0CA-AB56330E7CA2}" type="pres">
      <dgm:prSet presAssocID="{AAD7D113-F58E-4F8A-9EBC-F5885202A197}" presName="parentLeftMargin" presStyleLbl="node1" presStyleIdx="1" presStyleCnt="4"/>
      <dgm:spPr/>
    </dgm:pt>
    <dgm:pt modelId="{352CB58B-431C-44DD-8780-EBD560CD6652}" type="pres">
      <dgm:prSet presAssocID="{AAD7D113-F58E-4F8A-9EBC-F5885202A1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DAF585-B1B3-41AD-ACBF-B2882E6B0459}" type="pres">
      <dgm:prSet presAssocID="{AAD7D113-F58E-4F8A-9EBC-F5885202A197}" presName="negativeSpace" presStyleCnt="0"/>
      <dgm:spPr/>
    </dgm:pt>
    <dgm:pt modelId="{4A0FDA7D-7AC1-43DA-AFAC-85246E77D219}" type="pres">
      <dgm:prSet presAssocID="{AAD7D113-F58E-4F8A-9EBC-F5885202A197}" presName="childText" presStyleLbl="conFgAcc1" presStyleIdx="2" presStyleCnt="4">
        <dgm:presLayoutVars>
          <dgm:bulletEnabled val="1"/>
        </dgm:presLayoutVars>
      </dgm:prSet>
      <dgm:spPr/>
    </dgm:pt>
    <dgm:pt modelId="{A4CDC814-E2BA-405B-BBEF-172948078D72}" type="pres">
      <dgm:prSet presAssocID="{AB981940-8538-4F5C-835B-EBA49FD07D8D}" presName="spaceBetweenRectangles" presStyleCnt="0"/>
      <dgm:spPr/>
    </dgm:pt>
    <dgm:pt modelId="{EEB4C9DC-79BD-401D-805A-F835974737C3}" type="pres">
      <dgm:prSet presAssocID="{399AE6ED-911D-4120-825F-6587A2538136}" presName="parentLin" presStyleCnt="0"/>
      <dgm:spPr/>
    </dgm:pt>
    <dgm:pt modelId="{D1A91C8F-46B6-4084-9381-E733EF2B10E4}" type="pres">
      <dgm:prSet presAssocID="{399AE6ED-911D-4120-825F-6587A2538136}" presName="parentLeftMargin" presStyleLbl="node1" presStyleIdx="2" presStyleCnt="4"/>
      <dgm:spPr/>
    </dgm:pt>
    <dgm:pt modelId="{33A29BCA-048F-4C5D-BB0D-E830CC8EE1A1}" type="pres">
      <dgm:prSet presAssocID="{399AE6ED-911D-4120-825F-6587A25381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810320F-5FCF-432A-8FBC-2AD453937047}" type="pres">
      <dgm:prSet presAssocID="{399AE6ED-911D-4120-825F-6587A2538136}" presName="negativeSpace" presStyleCnt="0"/>
      <dgm:spPr/>
    </dgm:pt>
    <dgm:pt modelId="{F44D2E0A-E769-4BE0-B746-905A4BF71C65}" type="pres">
      <dgm:prSet presAssocID="{399AE6ED-911D-4120-825F-6587A253813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21DB513-E5EC-4E59-862F-9B4E7EA73D11}" type="presOf" srcId="{399AE6ED-911D-4120-825F-6587A2538136}" destId="{D1A91C8F-46B6-4084-9381-E733EF2B10E4}" srcOrd="0" destOrd="0" presId="urn:microsoft.com/office/officeart/2005/8/layout/list1"/>
    <dgm:cxn modelId="{37370017-D084-42F2-B25F-500A68ACA535}" srcId="{17C10216-EEA5-4DDE-A726-90732DD5AD07}" destId="{2C1D07FE-AA1D-48D5-80C6-F0B4368359BE}" srcOrd="1" destOrd="0" parTransId="{A1EC0EFE-086D-4568-9D36-76D1F5F55C59}" sibTransId="{B30174D5-B000-42BB-93D5-C7947BBE678C}"/>
    <dgm:cxn modelId="{13A4B118-C82E-474C-BBA9-67F77149CBA0}" srcId="{93404514-7F31-4EB4-871C-C32FE4BD96A2}" destId="{C4B13354-2FE7-4101-85E8-020403E51E81}" srcOrd="0" destOrd="0" parTransId="{5E54EAD2-D93E-42A3-BA3C-46D3429E0E68}" sibTransId="{3BCFE01A-EE09-4C3B-80CF-67383D89CCE3}"/>
    <dgm:cxn modelId="{1E08092D-54B9-42B2-A570-6503AA1D86CF}" srcId="{AAD7D113-F58E-4F8A-9EBC-F5885202A197}" destId="{D7C69B25-C6E6-4BC3-9AC6-5C08C7A14F52}" srcOrd="0" destOrd="0" parTransId="{A2FD4596-F56A-4948-8C05-40563BDB669B}" sibTransId="{53847768-6CA1-4476-9D2C-9D14F8999AD3}"/>
    <dgm:cxn modelId="{6ABCEB2D-0F16-4D5B-91F1-1D518605AA0A}" type="presOf" srcId="{17C10216-EEA5-4DDE-A726-90732DD5AD07}" destId="{0DA950D7-10F8-4BE6-86E7-33F9E148025A}" srcOrd="0" destOrd="0" presId="urn:microsoft.com/office/officeart/2005/8/layout/list1"/>
    <dgm:cxn modelId="{73009936-4E16-49D8-9F09-1C7EC1BF769E}" type="presOf" srcId="{D46C9BD4-F34D-4026-A5B1-57A49775AC7A}" destId="{1B5C9F6B-44E5-43F4-AEA9-9DC8FD0FE016}" srcOrd="0" destOrd="1" presId="urn:microsoft.com/office/officeart/2005/8/layout/list1"/>
    <dgm:cxn modelId="{A18A795D-EEB4-4C1D-991C-C323B382AD9F}" type="presOf" srcId="{93404514-7F31-4EB4-871C-C32FE4BD96A2}" destId="{FCEC6893-0BEA-4065-B7A8-AB9EF695348E}" srcOrd="1" destOrd="0" presId="urn:microsoft.com/office/officeart/2005/8/layout/list1"/>
    <dgm:cxn modelId="{B3085760-F77B-4B57-AE50-50654E2460E8}" type="presOf" srcId="{399AE6ED-911D-4120-825F-6587A2538136}" destId="{33A29BCA-048F-4C5D-BB0D-E830CC8EE1A1}" srcOrd="1" destOrd="0" presId="urn:microsoft.com/office/officeart/2005/8/layout/list1"/>
    <dgm:cxn modelId="{695ED668-BE7F-42F8-BF17-C556954F4663}" type="presOf" srcId="{AAD7D113-F58E-4F8A-9EBC-F5885202A197}" destId="{242571FF-F6CF-4D35-B0CA-AB56330E7CA2}" srcOrd="0" destOrd="0" presId="urn:microsoft.com/office/officeart/2005/8/layout/list1"/>
    <dgm:cxn modelId="{8FFDF048-86F2-42F2-8512-89889A2E5054}" type="presOf" srcId="{C4B13354-2FE7-4101-85E8-020403E51E81}" destId="{689CA165-225B-4896-BA37-9E270E346BDE}" srcOrd="0" destOrd="0" presId="urn:microsoft.com/office/officeart/2005/8/layout/list1"/>
    <dgm:cxn modelId="{1E6D9B75-9036-409E-954C-D1BDF91302ED}" type="presOf" srcId="{93404514-7F31-4EB4-871C-C32FE4BD96A2}" destId="{5060B5DD-B5C6-43E2-90E6-1C575CA576DB}" srcOrd="0" destOrd="0" presId="urn:microsoft.com/office/officeart/2005/8/layout/list1"/>
    <dgm:cxn modelId="{2C1CEB79-15CB-4DD3-99DF-22CA26CCCCFD}" srcId="{17C10216-EEA5-4DDE-A726-90732DD5AD07}" destId="{AAD7D113-F58E-4F8A-9EBC-F5885202A197}" srcOrd="2" destOrd="0" parTransId="{ECDF773E-E7A0-4B33-9FE7-0266FB6297FE}" sibTransId="{AB981940-8538-4F5C-835B-EBA49FD07D8D}"/>
    <dgm:cxn modelId="{DAE8007A-18A6-4E1D-B0AA-8A2DC181995E}" type="presOf" srcId="{9A2F8B6B-1B2C-4AB9-815C-EEE0A54D7D3A}" destId="{689CA165-225B-4896-BA37-9E270E346BDE}" srcOrd="0" destOrd="1" presId="urn:microsoft.com/office/officeart/2005/8/layout/list1"/>
    <dgm:cxn modelId="{426E237E-09F2-48E6-A1E4-0A57A7C2236B}" type="presOf" srcId="{2C1D07FE-AA1D-48D5-80C6-F0B4368359BE}" destId="{27CDDBCF-9886-4326-9A72-FE125ABA940D}" srcOrd="0" destOrd="0" presId="urn:microsoft.com/office/officeart/2005/8/layout/list1"/>
    <dgm:cxn modelId="{E75E5781-DEF3-41BC-982B-022CD9C69B4C}" type="presOf" srcId="{AAD7D113-F58E-4F8A-9EBC-F5885202A197}" destId="{352CB58B-431C-44DD-8780-EBD560CD6652}" srcOrd="1" destOrd="0" presId="urn:microsoft.com/office/officeart/2005/8/layout/list1"/>
    <dgm:cxn modelId="{0180B381-BBF2-49B8-ACF2-42600132F126}" type="presOf" srcId="{2C1D07FE-AA1D-48D5-80C6-F0B4368359BE}" destId="{D25EB900-9642-4932-969F-0731A6C3ABDC}" srcOrd="1" destOrd="0" presId="urn:microsoft.com/office/officeart/2005/8/layout/list1"/>
    <dgm:cxn modelId="{3966EB85-60EB-4000-938B-4AFEED5D8EA1}" type="presOf" srcId="{7F290455-33B3-4FEE-A8D9-963D6E08CCE5}" destId="{1B5C9F6B-44E5-43F4-AEA9-9DC8FD0FE016}" srcOrd="0" destOrd="0" presId="urn:microsoft.com/office/officeart/2005/8/layout/list1"/>
    <dgm:cxn modelId="{A9181487-8E86-46B2-92D4-4E8885B18DA0}" srcId="{2C1D07FE-AA1D-48D5-80C6-F0B4368359BE}" destId="{D46C9BD4-F34D-4026-A5B1-57A49775AC7A}" srcOrd="1" destOrd="0" parTransId="{19951930-C6B5-4BE8-9088-F1CCCCD38EFD}" sibTransId="{EE0309A1-78C4-40AC-B813-91C00BFE7B32}"/>
    <dgm:cxn modelId="{FDC573A6-679A-4733-B601-A8EADE081F66}" srcId="{93404514-7F31-4EB4-871C-C32FE4BD96A2}" destId="{9A2F8B6B-1B2C-4AB9-815C-EEE0A54D7D3A}" srcOrd="1" destOrd="0" parTransId="{CA6AFC8E-C642-4BC1-BF17-17C468D08A89}" sibTransId="{60A9796F-8D02-411A-8C22-40B55CD233ED}"/>
    <dgm:cxn modelId="{743114AC-F397-4285-932E-BC862F85F5D1}" srcId="{17C10216-EEA5-4DDE-A726-90732DD5AD07}" destId="{93404514-7F31-4EB4-871C-C32FE4BD96A2}" srcOrd="0" destOrd="0" parTransId="{6ADB2C6F-DBEC-4854-8C1F-589A743CEC01}" sibTransId="{0D2A5B7A-CB9C-4598-982A-4053B725BB70}"/>
    <dgm:cxn modelId="{B591F9CD-08BC-4825-9AA9-900B007D3EA5}" srcId="{2C1D07FE-AA1D-48D5-80C6-F0B4368359BE}" destId="{7F290455-33B3-4FEE-A8D9-963D6E08CCE5}" srcOrd="0" destOrd="0" parTransId="{2FC5A133-3054-4BD6-A94A-9111BE29B023}" sibTransId="{20EF21F6-BB2E-40C2-8261-177771BEBD37}"/>
    <dgm:cxn modelId="{A7950BE8-5599-4657-B51B-FABE8A236F92}" type="presOf" srcId="{D7C69B25-C6E6-4BC3-9AC6-5C08C7A14F52}" destId="{4A0FDA7D-7AC1-43DA-AFAC-85246E77D219}" srcOrd="0" destOrd="0" presId="urn:microsoft.com/office/officeart/2005/8/layout/list1"/>
    <dgm:cxn modelId="{CCE045E8-6172-4B6D-8FBC-6D95085C3BB4}" srcId="{17C10216-EEA5-4DDE-A726-90732DD5AD07}" destId="{399AE6ED-911D-4120-825F-6587A2538136}" srcOrd="3" destOrd="0" parTransId="{A06DDBDE-49C7-4C85-9867-B1798C50369D}" sibTransId="{6522206B-9E0C-47DF-A9ED-C42B674C50FA}"/>
    <dgm:cxn modelId="{16A38F34-A71B-4491-98C0-239445560A44}" type="presParOf" srcId="{0DA950D7-10F8-4BE6-86E7-33F9E148025A}" destId="{62AE1902-C41C-42BC-B8F5-C29E00317A34}" srcOrd="0" destOrd="0" presId="urn:microsoft.com/office/officeart/2005/8/layout/list1"/>
    <dgm:cxn modelId="{C7763CC6-ED3F-44BB-BB13-979A4C9A81F2}" type="presParOf" srcId="{62AE1902-C41C-42BC-B8F5-C29E00317A34}" destId="{5060B5DD-B5C6-43E2-90E6-1C575CA576DB}" srcOrd="0" destOrd="0" presId="urn:microsoft.com/office/officeart/2005/8/layout/list1"/>
    <dgm:cxn modelId="{417F7608-75DB-46C3-8D1F-B5D4941E2674}" type="presParOf" srcId="{62AE1902-C41C-42BC-B8F5-C29E00317A34}" destId="{FCEC6893-0BEA-4065-B7A8-AB9EF695348E}" srcOrd="1" destOrd="0" presId="urn:microsoft.com/office/officeart/2005/8/layout/list1"/>
    <dgm:cxn modelId="{63DEEE80-A73F-43E0-8C6D-DC9767875618}" type="presParOf" srcId="{0DA950D7-10F8-4BE6-86E7-33F9E148025A}" destId="{E97B3080-7564-4385-B80B-0EB05A083EBC}" srcOrd="1" destOrd="0" presId="urn:microsoft.com/office/officeart/2005/8/layout/list1"/>
    <dgm:cxn modelId="{FDBBE291-3FB5-4140-B021-4E9BD905CAFA}" type="presParOf" srcId="{0DA950D7-10F8-4BE6-86E7-33F9E148025A}" destId="{689CA165-225B-4896-BA37-9E270E346BDE}" srcOrd="2" destOrd="0" presId="urn:microsoft.com/office/officeart/2005/8/layout/list1"/>
    <dgm:cxn modelId="{E0BA8217-9197-4EAB-9402-877BA3FF4D5A}" type="presParOf" srcId="{0DA950D7-10F8-4BE6-86E7-33F9E148025A}" destId="{B3DEB116-7B67-4BE6-A392-847015EFA085}" srcOrd="3" destOrd="0" presId="urn:microsoft.com/office/officeart/2005/8/layout/list1"/>
    <dgm:cxn modelId="{B52EF82B-A73A-4177-9D71-EABCF7E503E0}" type="presParOf" srcId="{0DA950D7-10F8-4BE6-86E7-33F9E148025A}" destId="{16C336C0-A46A-48E6-B4F0-815B5A02D972}" srcOrd="4" destOrd="0" presId="urn:microsoft.com/office/officeart/2005/8/layout/list1"/>
    <dgm:cxn modelId="{05A36B89-4271-4E05-AFAE-791A3DFE8CA9}" type="presParOf" srcId="{16C336C0-A46A-48E6-B4F0-815B5A02D972}" destId="{27CDDBCF-9886-4326-9A72-FE125ABA940D}" srcOrd="0" destOrd="0" presId="urn:microsoft.com/office/officeart/2005/8/layout/list1"/>
    <dgm:cxn modelId="{5B3A960B-D7EB-4C8B-9757-996F69197BDA}" type="presParOf" srcId="{16C336C0-A46A-48E6-B4F0-815B5A02D972}" destId="{D25EB900-9642-4932-969F-0731A6C3ABDC}" srcOrd="1" destOrd="0" presId="urn:microsoft.com/office/officeart/2005/8/layout/list1"/>
    <dgm:cxn modelId="{2A42347D-0F6C-4582-BC2E-55CE73F4B37D}" type="presParOf" srcId="{0DA950D7-10F8-4BE6-86E7-33F9E148025A}" destId="{466657E8-6B6F-4E89-BC60-730BB83AFDD6}" srcOrd="5" destOrd="0" presId="urn:microsoft.com/office/officeart/2005/8/layout/list1"/>
    <dgm:cxn modelId="{49090AB3-E36F-4FF6-934C-9624ACF39B77}" type="presParOf" srcId="{0DA950D7-10F8-4BE6-86E7-33F9E148025A}" destId="{1B5C9F6B-44E5-43F4-AEA9-9DC8FD0FE016}" srcOrd="6" destOrd="0" presId="urn:microsoft.com/office/officeart/2005/8/layout/list1"/>
    <dgm:cxn modelId="{115F53F2-94EA-4B62-A6D9-62400B9828A7}" type="presParOf" srcId="{0DA950D7-10F8-4BE6-86E7-33F9E148025A}" destId="{615061C7-AF85-45DA-A2E1-F5B92070B3F4}" srcOrd="7" destOrd="0" presId="urn:microsoft.com/office/officeart/2005/8/layout/list1"/>
    <dgm:cxn modelId="{FCC1E701-B843-498C-8C04-046FBC7AAB41}" type="presParOf" srcId="{0DA950D7-10F8-4BE6-86E7-33F9E148025A}" destId="{4D39BEEA-F66C-4779-B316-B6C22F84588F}" srcOrd="8" destOrd="0" presId="urn:microsoft.com/office/officeart/2005/8/layout/list1"/>
    <dgm:cxn modelId="{44B4579C-902E-45AB-9B9E-167807468FF5}" type="presParOf" srcId="{4D39BEEA-F66C-4779-B316-B6C22F84588F}" destId="{242571FF-F6CF-4D35-B0CA-AB56330E7CA2}" srcOrd="0" destOrd="0" presId="urn:microsoft.com/office/officeart/2005/8/layout/list1"/>
    <dgm:cxn modelId="{9E6C258F-6889-46CC-B42E-F476AAAFE420}" type="presParOf" srcId="{4D39BEEA-F66C-4779-B316-B6C22F84588F}" destId="{352CB58B-431C-44DD-8780-EBD560CD6652}" srcOrd="1" destOrd="0" presId="urn:microsoft.com/office/officeart/2005/8/layout/list1"/>
    <dgm:cxn modelId="{506B17B3-2986-4CE1-9DDB-E0809601ECBD}" type="presParOf" srcId="{0DA950D7-10F8-4BE6-86E7-33F9E148025A}" destId="{11DAF585-B1B3-41AD-ACBF-B2882E6B0459}" srcOrd="9" destOrd="0" presId="urn:microsoft.com/office/officeart/2005/8/layout/list1"/>
    <dgm:cxn modelId="{60AFE673-813E-4730-8517-E2AF78E3F4A2}" type="presParOf" srcId="{0DA950D7-10F8-4BE6-86E7-33F9E148025A}" destId="{4A0FDA7D-7AC1-43DA-AFAC-85246E77D219}" srcOrd="10" destOrd="0" presId="urn:microsoft.com/office/officeart/2005/8/layout/list1"/>
    <dgm:cxn modelId="{7299B509-005A-4F49-862E-0DD2BF508EB6}" type="presParOf" srcId="{0DA950D7-10F8-4BE6-86E7-33F9E148025A}" destId="{A4CDC814-E2BA-405B-BBEF-172948078D72}" srcOrd="11" destOrd="0" presId="urn:microsoft.com/office/officeart/2005/8/layout/list1"/>
    <dgm:cxn modelId="{7A9C1FB9-B349-4536-BF89-18D13FF3C491}" type="presParOf" srcId="{0DA950D7-10F8-4BE6-86E7-33F9E148025A}" destId="{EEB4C9DC-79BD-401D-805A-F835974737C3}" srcOrd="12" destOrd="0" presId="urn:microsoft.com/office/officeart/2005/8/layout/list1"/>
    <dgm:cxn modelId="{AC954CD0-8186-4124-A3A8-86EFD891FBBF}" type="presParOf" srcId="{EEB4C9DC-79BD-401D-805A-F835974737C3}" destId="{D1A91C8F-46B6-4084-9381-E733EF2B10E4}" srcOrd="0" destOrd="0" presId="urn:microsoft.com/office/officeart/2005/8/layout/list1"/>
    <dgm:cxn modelId="{717DC52F-E694-4D95-B6EC-EF37EAE26549}" type="presParOf" srcId="{EEB4C9DC-79BD-401D-805A-F835974737C3}" destId="{33A29BCA-048F-4C5D-BB0D-E830CC8EE1A1}" srcOrd="1" destOrd="0" presId="urn:microsoft.com/office/officeart/2005/8/layout/list1"/>
    <dgm:cxn modelId="{EC16EA03-A797-46FD-9B73-2CE119C66DBE}" type="presParOf" srcId="{0DA950D7-10F8-4BE6-86E7-33F9E148025A}" destId="{D810320F-5FCF-432A-8FBC-2AD453937047}" srcOrd="13" destOrd="0" presId="urn:microsoft.com/office/officeart/2005/8/layout/list1"/>
    <dgm:cxn modelId="{B161C397-8641-4673-9FF8-C0C23F84C679}" type="presParOf" srcId="{0DA950D7-10F8-4BE6-86E7-33F9E148025A}" destId="{F44D2E0A-E769-4BE0-B746-905A4BF71C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C10216-EEA5-4DDE-A726-90732DD5AD07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93404514-7F31-4EB4-871C-C32FE4BD96A2}">
      <dgm:prSet phldrT="[Text]"/>
      <dgm:spPr/>
      <dgm:t>
        <a:bodyPr/>
        <a:lstStyle/>
        <a:p>
          <a:r>
            <a:rPr lang="en-GB" dirty="0"/>
            <a:t>Is it a good model?</a:t>
          </a:r>
        </a:p>
      </dgm:t>
    </dgm:pt>
    <dgm:pt modelId="{6ADB2C6F-DBEC-4854-8C1F-589A743CEC01}" type="parTrans" cxnId="{743114AC-F397-4285-932E-BC862F85F5D1}">
      <dgm:prSet/>
      <dgm:spPr/>
      <dgm:t>
        <a:bodyPr/>
        <a:lstStyle/>
        <a:p>
          <a:endParaRPr lang="en-GB"/>
        </a:p>
      </dgm:t>
    </dgm:pt>
    <dgm:pt modelId="{0D2A5B7A-CB9C-4598-982A-4053B725BB70}" type="sibTrans" cxnId="{743114AC-F397-4285-932E-BC862F85F5D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D7C69B25-C6E6-4BC3-9AC6-5C08C7A14F52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en-GB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GB" b="0" i="1" smtClean="0">
                          <a:latin typeface="Cambria Math"/>
                        </a:rPr>
                        <m:t>𝑌</m:t>
                      </m:r>
                    </m:e>
                  </m:acc>
                  <m:r>
                    <a:rPr lang="en-GB" b="0" i="1" smtClean="0">
                      <a:latin typeface="Cambria Math"/>
                    </a:rPr>
                    <m:t>=−.684+</m:t>
                  </m:r>
                  <m:d>
                    <m:d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GB" b="0" i="1" smtClean="0">
                          <a:latin typeface="Cambria Math"/>
                        </a:rPr>
                        <m:t>.183 ∗</m:t>
                      </m:r>
                      <m:r>
                        <a:rPr lang="en-GB" b="0" i="1" smtClean="0">
                          <a:latin typeface="Cambria Math"/>
                        </a:rPr>
                        <m:t>𝐴𝑡𝑡𝑖𝑡𝑢𝑑𝑒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𝑡𝑜𝑤𝑎𝑟𝑑𝑠</m:t>
                      </m:r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  <m:r>
                        <a:rPr lang="en-GB" b="0" i="1" smtClean="0">
                          <a:latin typeface="Cambria Math"/>
                        </a:rPr>
                        <m:t>𝐵𝑟𝑎𝑛𝑑</m:t>
                      </m:r>
                    </m:e>
                  </m:d>
                  <m:r>
                    <a:rPr lang="en-GB" b="0" i="1" smtClean="0">
                      <a:latin typeface="Cambria Math"/>
                    </a:rPr>
                    <m:t>+…</m:t>
                  </m:r>
                </m:oMath>
              </a14:m>
              <a:r>
                <a:rPr lang="en-GB" dirty="0">
                  <a:noFill/>
                </a:rPr>
                <a:t>nning </a:t>
              </a:r>
              <a:endParaRPr lang="en-GB" dirty="0"/>
            </a:p>
          </dgm:t>
        </dgm:pt>
      </mc:Choice>
      <mc:Fallback xmlns="">
        <dgm:pt modelId="{D7C69B25-C6E6-4BC3-9AC6-5C08C7A14F52}">
          <dgm:prSet phldrT="[Text]"/>
          <dgm:spPr/>
          <dgm:t>
            <a:bodyPr/>
            <a:lstStyle/>
            <a:p>
              <a:r>
                <a:rPr lang="en-GB" b="0" i="0" smtClean="0">
                  <a:latin typeface="Cambria Math"/>
                </a:rPr>
                <a:t>𝑌</a:t>
              </a:r>
              <a:r>
                <a:rPr lang="en-GB" b="0" i="0" smtClean="0">
                  <a:latin typeface="Cambria Math"/>
                </a:rPr>
                <a:t> ̂</a:t>
              </a:r>
              <a:r>
                <a:rPr lang="en-GB" b="0" i="0" smtClean="0">
                  <a:latin typeface="Cambria Math"/>
                </a:rPr>
                <a:t>=−.684+(.183 ∗𝐴𝑡𝑡𝑖𝑡𝑢𝑑𝑒 𝑡𝑜𝑤𝑎𝑟𝑑𝑠 𝐵𝑟𝑎𝑛𝑑)</a:t>
              </a:r>
              <a:r>
                <a:rPr lang="en-GB" b="0" i="0" smtClean="0">
                  <a:latin typeface="Cambria Math"/>
                </a:rPr>
                <a:t>+…</a:t>
              </a:r>
              <a:r>
                <a:rPr lang="en-GB" dirty="0" smtClean="0">
                  <a:noFill/>
                </a:rPr>
                <a:t>nning </a:t>
              </a:r>
              <a:endParaRPr lang="en-GB" dirty="0"/>
            </a:p>
          </dgm:t>
        </dgm:pt>
      </mc:Fallback>
    </mc:AlternateContent>
    <dgm:pt modelId="{A2FD4596-F56A-4948-8C05-40563BDB669B}" type="parTrans" cxnId="{1E08092D-54B9-42B2-A570-6503AA1D86CF}">
      <dgm:prSet/>
      <dgm:spPr/>
      <dgm:t>
        <a:bodyPr/>
        <a:lstStyle/>
        <a:p>
          <a:endParaRPr lang="en-GB"/>
        </a:p>
      </dgm:t>
    </dgm:pt>
    <dgm:pt modelId="{53847768-6CA1-4476-9D2C-9D14F8999AD3}" type="sibTrans" cxnId="{1E08092D-54B9-42B2-A570-6503AA1D86CF}">
      <dgm:prSet/>
      <dgm:spPr/>
      <dgm:t>
        <a:bodyPr/>
        <a:lstStyle/>
        <a:p>
          <a:endParaRPr lang="en-GB"/>
        </a:p>
      </dgm:t>
    </dgm:pt>
    <dgm:pt modelId="{C4B13354-2FE7-4101-85E8-020403E51E81}">
      <dgm:prSet/>
      <dgm:spPr/>
      <dgm:t>
        <a:bodyPr/>
        <a:lstStyle/>
        <a:p>
          <a:r>
            <a:rPr lang="en-GB" dirty="0"/>
            <a:t>F</a:t>
          </a:r>
        </a:p>
      </dgm:t>
    </dgm:pt>
    <dgm:pt modelId="{5E54EAD2-D93E-42A3-BA3C-46D3429E0E68}" type="parTrans" cxnId="{13A4B118-C82E-474C-BBA9-67F77149CBA0}">
      <dgm:prSet/>
      <dgm:spPr/>
      <dgm:t>
        <a:bodyPr/>
        <a:lstStyle/>
        <a:p>
          <a:endParaRPr lang="en-GB"/>
        </a:p>
      </dgm:t>
    </dgm:pt>
    <dgm:pt modelId="{3BCFE01A-EE09-4C3B-80CF-67383D89CCE3}" type="sibTrans" cxnId="{13A4B118-C82E-474C-BBA9-67F77149CBA0}">
      <dgm:prSet/>
      <dgm:spPr/>
      <dgm:t>
        <a:bodyPr/>
        <a:lstStyle/>
        <a:p>
          <a:endParaRPr lang="en-GB"/>
        </a:p>
      </dgm:t>
    </dgm:pt>
    <dgm:pt modelId="{2C1D07FE-AA1D-48D5-80C6-F0B4368359BE}">
      <dgm:prSet/>
      <dgm:spPr/>
      <dgm:t>
        <a:bodyPr/>
        <a:lstStyle/>
        <a:p>
          <a:r>
            <a:rPr lang="en-GB" dirty="0"/>
            <a:t>Are any parameters significant?</a:t>
          </a:r>
        </a:p>
      </dgm:t>
    </dgm:pt>
    <dgm:pt modelId="{A1EC0EFE-086D-4568-9D36-76D1F5F55C59}" type="parTrans" cxnId="{37370017-D084-42F2-B25F-500A68ACA535}">
      <dgm:prSet/>
      <dgm:spPr/>
      <dgm:t>
        <a:bodyPr/>
        <a:lstStyle/>
        <a:p>
          <a:endParaRPr lang="en-GB"/>
        </a:p>
      </dgm:t>
    </dgm:pt>
    <dgm:pt modelId="{B30174D5-B000-42BB-93D5-C7947BBE678C}" type="sibTrans" cxnId="{37370017-D084-42F2-B25F-500A68ACA535}">
      <dgm:prSet/>
      <dgm:spPr/>
      <dgm:t>
        <a:bodyPr/>
        <a:lstStyle/>
        <a:p>
          <a:endParaRPr lang="en-GB"/>
        </a:p>
      </dgm:t>
    </dgm:pt>
    <dgm:pt modelId="{7F290455-33B3-4FEE-A8D9-963D6E08CCE5}">
      <dgm:prSet/>
      <dgm:spPr/>
      <dgm:t>
        <a:bodyPr/>
        <a:lstStyle/>
        <a:p>
          <a:r>
            <a:rPr lang="en-GB" dirty="0"/>
            <a:t>Which one(s)?</a:t>
          </a:r>
        </a:p>
      </dgm:t>
    </dgm:pt>
    <dgm:pt modelId="{2FC5A133-3054-4BD6-A94A-9111BE29B023}" type="parTrans" cxnId="{B591F9CD-08BC-4825-9AA9-900B007D3EA5}">
      <dgm:prSet/>
      <dgm:spPr/>
      <dgm:t>
        <a:bodyPr/>
        <a:lstStyle/>
        <a:p>
          <a:endParaRPr lang="en-GB"/>
        </a:p>
      </dgm:t>
    </dgm:pt>
    <dgm:pt modelId="{20EF21F6-BB2E-40C2-8261-177771BEBD37}" type="sibTrans" cxnId="{B591F9CD-08BC-4825-9AA9-900B007D3EA5}">
      <dgm:prSet/>
      <dgm:spPr/>
      <dgm:t>
        <a:bodyPr/>
        <a:lstStyle/>
        <a:p>
          <a:endParaRPr lang="en-GB"/>
        </a:p>
      </dgm:t>
    </dgm:pt>
    <dgm:pt modelId="{AAD7D113-F58E-4F8A-9EBC-F5885202A197}">
      <dgm:prSet/>
      <dgm:spPr/>
      <dgm:t>
        <a:bodyPr/>
        <a:lstStyle/>
        <a:p>
          <a:r>
            <a:rPr lang="en-GB"/>
            <a:t>What is the regression model?</a:t>
          </a:r>
          <a:endParaRPr lang="en-GB" dirty="0"/>
        </a:p>
      </dgm:t>
    </dgm:pt>
    <dgm:pt modelId="{ECDF773E-E7A0-4B33-9FE7-0266FB6297FE}" type="parTrans" cxnId="{2C1CEB79-15CB-4DD3-99DF-22CA26CCCCFD}">
      <dgm:prSet/>
      <dgm:spPr/>
      <dgm:t>
        <a:bodyPr/>
        <a:lstStyle/>
        <a:p>
          <a:endParaRPr lang="en-GB"/>
        </a:p>
      </dgm:t>
    </dgm:pt>
    <dgm:pt modelId="{AB981940-8538-4F5C-835B-EBA49FD07D8D}" type="sibTrans" cxnId="{2C1CEB79-15CB-4DD3-99DF-22CA26CCCCFD}">
      <dgm:prSet/>
      <dgm:spPr/>
      <dgm:t>
        <a:bodyPr/>
        <a:lstStyle/>
        <a:p>
          <a:endParaRPr lang="en-GB"/>
        </a:p>
      </dgm:t>
    </dgm:pt>
    <dgm:pt modelId="{9A2F8B6B-1B2C-4AB9-815C-EEE0A54D7D3A}">
      <dgm:prSet/>
      <dgm:spPr/>
      <dgm:t>
        <a:bodyPr/>
        <a:lstStyle/>
        <a:p>
          <a:r>
            <a:rPr lang="en-GB" dirty="0"/>
            <a:t>Adj. R</a:t>
          </a:r>
          <a:r>
            <a:rPr lang="en-GB" baseline="30000" dirty="0"/>
            <a:t>2</a:t>
          </a:r>
        </a:p>
      </dgm:t>
    </dgm:pt>
    <dgm:pt modelId="{CA6AFC8E-C642-4BC1-BF17-17C468D08A89}" type="parTrans" cxnId="{FDC573A6-679A-4733-B601-A8EADE081F66}">
      <dgm:prSet/>
      <dgm:spPr/>
      <dgm:t>
        <a:bodyPr/>
        <a:lstStyle/>
        <a:p>
          <a:endParaRPr lang="en-GB"/>
        </a:p>
      </dgm:t>
    </dgm:pt>
    <dgm:pt modelId="{60A9796F-8D02-411A-8C22-40B55CD233ED}" type="sibTrans" cxnId="{FDC573A6-679A-4733-B601-A8EADE081F66}">
      <dgm:prSet/>
      <dgm:spPr/>
      <dgm:t>
        <a:bodyPr/>
        <a:lstStyle/>
        <a:p>
          <a:endParaRPr lang="en-GB"/>
        </a:p>
      </dgm:t>
    </dgm:pt>
    <dgm:pt modelId="{D46C9BD4-F34D-4026-A5B1-57A49775AC7A}">
      <dgm:prSet/>
      <dgm:spPr/>
      <dgm:t>
        <a:bodyPr/>
        <a:lstStyle/>
        <a:p>
          <a:r>
            <a:rPr lang="en-GB" dirty="0"/>
            <a:t>Evidence?</a:t>
          </a:r>
        </a:p>
      </dgm:t>
    </dgm:pt>
    <dgm:pt modelId="{19951930-C6B5-4BE8-9088-F1CCCCD38EFD}" type="parTrans" cxnId="{A9181487-8E86-46B2-92D4-4E8885B18DA0}">
      <dgm:prSet/>
      <dgm:spPr/>
      <dgm:t>
        <a:bodyPr/>
        <a:lstStyle/>
        <a:p>
          <a:endParaRPr lang="en-GB"/>
        </a:p>
      </dgm:t>
    </dgm:pt>
    <dgm:pt modelId="{EE0309A1-78C4-40AC-B813-91C00BFE7B32}" type="sibTrans" cxnId="{A9181487-8E86-46B2-92D4-4E8885B18DA0}">
      <dgm:prSet/>
      <dgm:spPr/>
      <dgm:t>
        <a:bodyPr/>
        <a:lstStyle/>
        <a:p>
          <a:endParaRPr lang="en-GB"/>
        </a:p>
      </dgm:t>
    </dgm:pt>
    <dgm:pt modelId="{399AE6ED-911D-4120-825F-6587A2538136}">
      <dgm:prSet phldrT="[Text]"/>
      <dgm:spPr/>
      <dgm:t>
        <a:bodyPr/>
        <a:lstStyle/>
        <a:p>
          <a:r>
            <a:rPr lang="en-US" altLang="en-US" dirty="0"/>
            <a:t>Managerial implications?</a:t>
          </a:r>
          <a:endParaRPr lang="en-GB" dirty="0"/>
        </a:p>
      </dgm:t>
    </dgm:pt>
    <dgm:pt modelId="{A06DDBDE-49C7-4C85-9867-B1798C50369D}" type="parTrans" cxnId="{CCE045E8-6172-4B6D-8FBC-6D95085C3BB4}">
      <dgm:prSet/>
      <dgm:spPr/>
      <dgm:t>
        <a:bodyPr/>
        <a:lstStyle/>
        <a:p>
          <a:endParaRPr lang="en-GB"/>
        </a:p>
      </dgm:t>
    </dgm:pt>
    <dgm:pt modelId="{6522206B-9E0C-47DF-A9ED-C42B674C50FA}" type="sibTrans" cxnId="{CCE045E8-6172-4B6D-8FBC-6D95085C3BB4}">
      <dgm:prSet/>
      <dgm:spPr/>
      <dgm:t>
        <a:bodyPr/>
        <a:lstStyle/>
        <a:p>
          <a:endParaRPr lang="en-GB"/>
        </a:p>
      </dgm:t>
    </dgm:pt>
    <dgm:pt modelId="{0DA950D7-10F8-4BE6-86E7-33F9E148025A}" type="pres">
      <dgm:prSet presAssocID="{17C10216-EEA5-4DDE-A726-90732DD5AD07}" presName="linear" presStyleCnt="0">
        <dgm:presLayoutVars>
          <dgm:dir/>
          <dgm:animLvl val="lvl"/>
          <dgm:resizeHandles val="exact"/>
        </dgm:presLayoutVars>
      </dgm:prSet>
      <dgm:spPr/>
    </dgm:pt>
    <dgm:pt modelId="{62AE1902-C41C-42BC-B8F5-C29E00317A34}" type="pres">
      <dgm:prSet presAssocID="{93404514-7F31-4EB4-871C-C32FE4BD96A2}" presName="parentLin" presStyleCnt="0"/>
      <dgm:spPr/>
    </dgm:pt>
    <dgm:pt modelId="{5060B5DD-B5C6-43E2-90E6-1C575CA576DB}" type="pres">
      <dgm:prSet presAssocID="{93404514-7F31-4EB4-871C-C32FE4BD96A2}" presName="parentLeftMargin" presStyleLbl="node1" presStyleIdx="0" presStyleCnt="4"/>
      <dgm:spPr/>
    </dgm:pt>
    <dgm:pt modelId="{FCEC6893-0BEA-4065-B7A8-AB9EF695348E}" type="pres">
      <dgm:prSet presAssocID="{93404514-7F31-4EB4-871C-C32FE4BD96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7B3080-7564-4385-B80B-0EB05A083EBC}" type="pres">
      <dgm:prSet presAssocID="{93404514-7F31-4EB4-871C-C32FE4BD96A2}" presName="negativeSpace" presStyleCnt="0"/>
      <dgm:spPr/>
    </dgm:pt>
    <dgm:pt modelId="{689CA165-225B-4896-BA37-9E270E346BDE}" type="pres">
      <dgm:prSet presAssocID="{93404514-7F31-4EB4-871C-C32FE4BD96A2}" presName="childText" presStyleLbl="conFgAcc1" presStyleIdx="0" presStyleCnt="4">
        <dgm:presLayoutVars>
          <dgm:bulletEnabled val="1"/>
        </dgm:presLayoutVars>
      </dgm:prSet>
      <dgm:spPr/>
    </dgm:pt>
    <dgm:pt modelId="{B3DEB116-7B67-4BE6-A392-847015EFA085}" type="pres">
      <dgm:prSet presAssocID="{0D2A5B7A-CB9C-4598-982A-4053B725BB70}" presName="spaceBetweenRectangles" presStyleCnt="0"/>
      <dgm:spPr/>
    </dgm:pt>
    <dgm:pt modelId="{16C336C0-A46A-48E6-B4F0-815B5A02D972}" type="pres">
      <dgm:prSet presAssocID="{2C1D07FE-AA1D-48D5-80C6-F0B4368359BE}" presName="parentLin" presStyleCnt="0"/>
      <dgm:spPr/>
    </dgm:pt>
    <dgm:pt modelId="{27CDDBCF-9886-4326-9A72-FE125ABA940D}" type="pres">
      <dgm:prSet presAssocID="{2C1D07FE-AA1D-48D5-80C6-F0B4368359BE}" presName="parentLeftMargin" presStyleLbl="node1" presStyleIdx="0" presStyleCnt="4"/>
      <dgm:spPr/>
    </dgm:pt>
    <dgm:pt modelId="{D25EB900-9642-4932-969F-0731A6C3ABDC}" type="pres">
      <dgm:prSet presAssocID="{2C1D07FE-AA1D-48D5-80C6-F0B4368359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6657E8-6B6F-4E89-BC60-730BB83AFDD6}" type="pres">
      <dgm:prSet presAssocID="{2C1D07FE-AA1D-48D5-80C6-F0B4368359BE}" presName="negativeSpace" presStyleCnt="0"/>
      <dgm:spPr/>
    </dgm:pt>
    <dgm:pt modelId="{1B5C9F6B-44E5-43F4-AEA9-9DC8FD0FE016}" type="pres">
      <dgm:prSet presAssocID="{2C1D07FE-AA1D-48D5-80C6-F0B4368359BE}" presName="childText" presStyleLbl="conFgAcc1" presStyleIdx="1" presStyleCnt="4">
        <dgm:presLayoutVars>
          <dgm:bulletEnabled val="1"/>
        </dgm:presLayoutVars>
      </dgm:prSet>
      <dgm:spPr/>
    </dgm:pt>
    <dgm:pt modelId="{615061C7-AF85-45DA-A2E1-F5B92070B3F4}" type="pres">
      <dgm:prSet presAssocID="{B30174D5-B000-42BB-93D5-C7947BBE678C}" presName="spaceBetweenRectangles" presStyleCnt="0"/>
      <dgm:spPr/>
    </dgm:pt>
    <dgm:pt modelId="{4D39BEEA-F66C-4779-B316-B6C22F84588F}" type="pres">
      <dgm:prSet presAssocID="{AAD7D113-F58E-4F8A-9EBC-F5885202A197}" presName="parentLin" presStyleCnt="0"/>
      <dgm:spPr/>
    </dgm:pt>
    <dgm:pt modelId="{242571FF-F6CF-4D35-B0CA-AB56330E7CA2}" type="pres">
      <dgm:prSet presAssocID="{AAD7D113-F58E-4F8A-9EBC-F5885202A197}" presName="parentLeftMargin" presStyleLbl="node1" presStyleIdx="1" presStyleCnt="4"/>
      <dgm:spPr/>
    </dgm:pt>
    <dgm:pt modelId="{352CB58B-431C-44DD-8780-EBD560CD6652}" type="pres">
      <dgm:prSet presAssocID="{AAD7D113-F58E-4F8A-9EBC-F5885202A1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DAF585-B1B3-41AD-ACBF-B2882E6B0459}" type="pres">
      <dgm:prSet presAssocID="{AAD7D113-F58E-4F8A-9EBC-F5885202A197}" presName="negativeSpace" presStyleCnt="0"/>
      <dgm:spPr/>
    </dgm:pt>
    <dgm:pt modelId="{4A0FDA7D-7AC1-43DA-AFAC-85246E77D219}" type="pres">
      <dgm:prSet presAssocID="{AAD7D113-F58E-4F8A-9EBC-F5885202A197}" presName="childText" presStyleLbl="conFgAcc1" presStyleIdx="2" presStyleCnt="4">
        <dgm:presLayoutVars>
          <dgm:bulletEnabled val="1"/>
        </dgm:presLayoutVars>
      </dgm:prSet>
      <dgm:spPr/>
    </dgm:pt>
    <dgm:pt modelId="{A4CDC814-E2BA-405B-BBEF-172948078D72}" type="pres">
      <dgm:prSet presAssocID="{AB981940-8538-4F5C-835B-EBA49FD07D8D}" presName="spaceBetweenRectangles" presStyleCnt="0"/>
      <dgm:spPr/>
    </dgm:pt>
    <dgm:pt modelId="{EEB4C9DC-79BD-401D-805A-F835974737C3}" type="pres">
      <dgm:prSet presAssocID="{399AE6ED-911D-4120-825F-6587A2538136}" presName="parentLin" presStyleCnt="0"/>
      <dgm:spPr/>
    </dgm:pt>
    <dgm:pt modelId="{D1A91C8F-46B6-4084-9381-E733EF2B10E4}" type="pres">
      <dgm:prSet presAssocID="{399AE6ED-911D-4120-825F-6587A2538136}" presName="parentLeftMargin" presStyleLbl="node1" presStyleIdx="2" presStyleCnt="4"/>
      <dgm:spPr/>
    </dgm:pt>
    <dgm:pt modelId="{33A29BCA-048F-4C5D-BB0D-E830CC8EE1A1}" type="pres">
      <dgm:prSet presAssocID="{399AE6ED-911D-4120-825F-6587A25381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810320F-5FCF-432A-8FBC-2AD453937047}" type="pres">
      <dgm:prSet presAssocID="{399AE6ED-911D-4120-825F-6587A2538136}" presName="negativeSpace" presStyleCnt="0"/>
      <dgm:spPr/>
    </dgm:pt>
    <dgm:pt modelId="{F44D2E0A-E769-4BE0-B746-905A4BF71C65}" type="pres">
      <dgm:prSet presAssocID="{399AE6ED-911D-4120-825F-6587A253813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6F0910-73A4-43F6-B051-C70508564AF3}" type="presOf" srcId="{D7C69B25-C6E6-4BC3-9AC6-5C08C7A14F52}" destId="{4A0FDA7D-7AC1-43DA-AFAC-85246E77D219}" srcOrd="0" destOrd="0" presId="urn:microsoft.com/office/officeart/2005/8/layout/list1"/>
    <dgm:cxn modelId="{37370017-D084-42F2-B25F-500A68ACA535}" srcId="{17C10216-EEA5-4DDE-A726-90732DD5AD07}" destId="{2C1D07FE-AA1D-48D5-80C6-F0B4368359BE}" srcOrd="1" destOrd="0" parTransId="{A1EC0EFE-086D-4568-9D36-76D1F5F55C59}" sibTransId="{B30174D5-B000-42BB-93D5-C7947BBE678C}"/>
    <dgm:cxn modelId="{13A4B118-C82E-474C-BBA9-67F77149CBA0}" srcId="{93404514-7F31-4EB4-871C-C32FE4BD96A2}" destId="{C4B13354-2FE7-4101-85E8-020403E51E81}" srcOrd="0" destOrd="0" parTransId="{5E54EAD2-D93E-42A3-BA3C-46D3429E0E68}" sibTransId="{3BCFE01A-EE09-4C3B-80CF-67383D89CCE3}"/>
    <dgm:cxn modelId="{C9D3EA1A-609A-41E1-BD8F-A2A2379F80AA}" type="presOf" srcId="{17C10216-EEA5-4DDE-A726-90732DD5AD07}" destId="{0DA950D7-10F8-4BE6-86E7-33F9E148025A}" srcOrd="0" destOrd="0" presId="urn:microsoft.com/office/officeart/2005/8/layout/list1"/>
    <dgm:cxn modelId="{1D1A992A-A5F5-4959-85B8-CFC0316CCE9E}" type="presOf" srcId="{93404514-7F31-4EB4-871C-C32FE4BD96A2}" destId="{FCEC6893-0BEA-4065-B7A8-AB9EF695348E}" srcOrd="1" destOrd="0" presId="urn:microsoft.com/office/officeart/2005/8/layout/list1"/>
    <dgm:cxn modelId="{1E08092D-54B9-42B2-A570-6503AA1D86CF}" srcId="{AAD7D113-F58E-4F8A-9EBC-F5885202A197}" destId="{D7C69B25-C6E6-4BC3-9AC6-5C08C7A14F52}" srcOrd="0" destOrd="0" parTransId="{A2FD4596-F56A-4948-8C05-40563BDB669B}" sibTransId="{53847768-6CA1-4476-9D2C-9D14F8999AD3}"/>
    <dgm:cxn modelId="{C350272E-69A6-43C5-A652-0ED5633BF012}" type="presOf" srcId="{AAD7D113-F58E-4F8A-9EBC-F5885202A197}" destId="{352CB58B-431C-44DD-8780-EBD560CD6652}" srcOrd="1" destOrd="0" presId="urn:microsoft.com/office/officeart/2005/8/layout/list1"/>
    <dgm:cxn modelId="{D39B7330-FB82-4879-999B-B72A5DDA0018}" type="presOf" srcId="{2C1D07FE-AA1D-48D5-80C6-F0B4368359BE}" destId="{27CDDBCF-9886-4326-9A72-FE125ABA940D}" srcOrd="0" destOrd="0" presId="urn:microsoft.com/office/officeart/2005/8/layout/list1"/>
    <dgm:cxn modelId="{B636EE4A-3998-4559-B0AA-EE031422A0EA}" type="presOf" srcId="{7F290455-33B3-4FEE-A8D9-963D6E08CCE5}" destId="{1B5C9F6B-44E5-43F4-AEA9-9DC8FD0FE016}" srcOrd="0" destOrd="0" presId="urn:microsoft.com/office/officeart/2005/8/layout/list1"/>
    <dgm:cxn modelId="{D1BD4570-2091-4703-87AE-154C2FBF095A}" type="presOf" srcId="{399AE6ED-911D-4120-825F-6587A2538136}" destId="{D1A91C8F-46B6-4084-9381-E733EF2B10E4}" srcOrd="0" destOrd="0" presId="urn:microsoft.com/office/officeart/2005/8/layout/list1"/>
    <dgm:cxn modelId="{2C1CEB79-15CB-4DD3-99DF-22CA26CCCCFD}" srcId="{17C10216-EEA5-4DDE-A726-90732DD5AD07}" destId="{AAD7D113-F58E-4F8A-9EBC-F5885202A197}" srcOrd="2" destOrd="0" parTransId="{ECDF773E-E7A0-4B33-9FE7-0266FB6297FE}" sibTransId="{AB981940-8538-4F5C-835B-EBA49FD07D8D}"/>
    <dgm:cxn modelId="{A9181487-8E86-46B2-92D4-4E8885B18DA0}" srcId="{2C1D07FE-AA1D-48D5-80C6-F0B4368359BE}" destId="{D46C9BD4-F34D-4026-A5B1-57A49775AC7A}" srcOrd="1" destOrd="0" parTransId="{19951930-C6B5-4BE8-9088-F1CCCCD38EFD}" sibTransId="{EE0309A1-78C4-40AC-B813-91C00BFE7B32}"/>
    <dgm:cxn modelId="{BDF7A394-0B08-44F5-892F-BBFB696374CA}" type="presOf" srcId="{D46C9BD4-F34D-4026-A5B1-57A49775AC7A}" destId="{1B5C9F6B-44E5-43F4-AEA9-9DC8FD0FE016}" srcOrd="0" destOrd="1" presId="urn:microsoft.com/office/officeart/2005/8/layout/list1"/>
    <dgm:cxn modelId="{FDC573A6-679A-4733-B601-A8EADE081F66}" srcId="{93404514-7F31-4EB4-871C-C32FE4BD96A2}" destId="{9A2F8B6B-1B2C-4AB9-815C-EEE0A54D7D3A}" srcOrd="1" destOrd="0" parTransId="{CA6AFC8E-C642-4BC1-BF17-17C468D08A89}" sibTransId="{60A9796F-8D02-411A-8C22-40B55CD233ED}"/>
    <dgm:cxn modelId="{EE69D6AA-8B86-4B27-9E8D-456FD927B928}" type="presOf" srcId="{399AE6ED-911D-4120-825F-6587A2538136}" destId="{33A29BCA-048F-4C5D-BB0D-E830CC8EE1A1}" srcOrd="1" destOrd="0" presId="urn:microsoft.com/office/officeart/2005/8/layout/list1"/>
    <dgm:cxn modelId="{743114AC-F397-4285-932E-BC862F85F5D1}" srcId="{17C10216-EEA5-4DDE-A726-90732DD5AD07}" destId="{93404514-7F31-4EB4-871C-C32FE4BD96A2}" srcOrd="0" destOrd="0" parTransId="{6ADB2C6F-DBEC-4854-8C1F-589A743CEC01}" sibTransId="{0D2A5B7A-CB9C-4598-982A-4053B725BB70}"/>
    <dgm:cxn modelId="{193704AE-B2DF-40EA-86CD-98B4777A9A36}" type="presOf" srcId="{AAD7D113-F58E-4F8A-9EBC-F5885202A197}" destId="{242571FF-F6CF-4D35-B0CA-AB56330E7CA2}" srcOrd="0" destOrd="0" presId="urn:microsoft.com/office/officeart/2005/8/layout/list1"/>
    <dgm:cxn modelId="{4837C2BA-5522-4F80-BD2B-1528A0B94150}" type="presOf" srcId="{9A2F8B6B-1B2C-4AB9-815C-EEE0A54D7D3A}" destId="{689CA165-225B-4896-BA37-9E270E346BDE}" srcOrd="0" destOrd="1" presId="urn:microsoft.com/office/officeart/2005/8/layout/list1"/>
    <dgm:cxn modelId="{831447C3-216A-4AB8-9D9A-861BE13F681B}" type="presOf" srcId="{2C1D07FE-AA1D-48D5-80C6-F0B4368359BE}" destId="{D25EB900-9642-4932-969F-0731A6C3ABDC}" srcOrd="1" destOrd="0" presId="urn:microsoft.com/office/officeart/2005/8/layout/list1"/>
    <dgm:cxn modelId="{B591F9CD-08BC-4825-9AA9-900B007D3EA5}" srcId="{2C1D07FE-AA1D-48D5-80C6-F0B4368359BE}" destId="{7F290455-33B3-4FEE-A8D9-963D6E08CCE5}" srcOrd="0" destOrd="0" parTransId="{2FC5A133-3054-4BD6-A94A-9111BE29B023}" sibTransId="{20EF21F6-BB2E-40C2-8261-177771BEBD37}"/>
    <dgm:cxn modelId="{37DA85D0-5640-47DC-B28F-06DC21607EBB}" type="presOf" srcId="{C4B13354-2FE7-4101-85E8-020403E51E81}" destId="{689CA165-225B-4896-BA37-9E270E346BDE}" srcOrd="0" destOrd="0" presId="urn:microsoft.com/office/officeart/2005/8/layout/list1"/>
    <dgm:cxn modelId="{CCE045E8-6172-4B6D-8FBC-6D95085C3BB4}" srcId="{17C10216-EEA5-4DDE-A726-90732DD5AD07}" destId="{399AE6ED-911D-4120-825F-6587A2538136}" srcOrd="3" destOrd="0" parTransId="{A06DDBDE-49C7-4C85-9867-B1798C50369D}" sibTransId="{6522206B-9E0C-47DF-A9ED-C42B674C50FA}"/>
    <dgm:cxn modelId="{2A6FBAFB-D602-4BDF-82F8-C5FDE0C87F18}" type="presOf" srcId="{93404514-7F31-4EB4-871C-C32FE4BD96A2}" destId="{5060B5DD-B5C6-43E2-90E6-1C575CA576DB}" srcOrd="0" destOrd="0" presId="urn:microsoft.com/office/officeart/2005/8/layout/list1"/>
    <dgm:cxn modelId="{B213BE64-3724-4616-B089-8B1D378692AF}" type="presParOf" srcId="{0DA950D7-10F8-4BE6-86E7-33F9E148025A}" destId="{62AE1902-C41C-42BC-B8F5-C29E00317A34}" srcOrd="0" destOrd="0" presId="urn:microsoft.com/office/officeart/2005/8/layout/list1"/>
    <dgm:cxn modelId="{BD1A60AD-8200-49AD-A59E-FB6CA0AD4352}" type="presParOf" srcId="{62AE1902-C41C-42BC-B8F5-C29E00317A34}" destId="{5060B5DD-B5C6-43E2-90E6-1C575CA576DB}" srcOrd="0" destOrd="0" presId="urn:microsoft.com/office/officeart/2005/8/layout/list1"/>
    <dgm:cxn modelId="{BA972896-42B2-45E3-BBB2-D1ACD4A3A15B}" type="presParOf" srcId="{62AE1902-C41C-42BC-B8F5-C29E00317A34}" destId="{FCEC6893-0BEA-4065-B7A8-AB9EF695348E}" srcOrd="1" destOrd="0" presId="urn:microsoft.com/office/officeart/2005/8/layout/list1"/>
    <dgm:cxn modelId="{EAA4A705-A019-4926-92E2-CE396E3017FB}" type="presParOf" srcId="{0DA950D7-10F8-4BE6-86E7-33F9E148025A}" destId="{E97B3080-7564-4385-B80B-0EB05A083EBC}" srcOrd="1" destOrd="0" presId="urn:microsoft.com/office/officeart/2005/8/layout/list1"/>
    <dgm:cxn modelId="{314F3CC2-09EE-44B4-9775-81311882D359}" type="presParOf" srcId="{0DA950D7-10F8-4BE6-86E7-33F9E148025A}" destId="{689CA165-225B-4896-BA37-9E270E346BDE}" srcOrd="2" destOrd="0" presId="urn:microsoft.com/office/officeart/2005/8/layout/list1"/>
    <dgm:cxn modelId="{ED72D8A1-1F7A-42D3-B5FC-37D8BDB87B82}" type="presParOf" srcId="{0DA950D7-10F8-4BE6-86E7-33F9E148025A}" destId="{B3DEB116-7B67-4BE6-A392-847015EFA085}" srcOrd="3" destOrd="0" presId="urn:microsoft.com/office/officeart/2005/8/layout/list1"/>
    <dgm:cxn modelId="{407BCB95-3A80-4FD5-81CC-3DB5960AB648}" type="presParOf" srcId="{0DA950D7-10F8-4BE6-86E7-33F9E148025A}" destId="{16C336C0-A46A-48E6-B4F0-815B5A02D972}" srcOrd="4" destOrd="0" presId="urn:microsoft.com/office/officeart/2005/8/layout/list1"/>
    <dgm:cxn modelId="{A597F333-DACC-41A5-B33F-5005EE6B3D53}" type="presParOf" srcId="{16C336C0-A46A-48E6-B4F0-815B5A02D972}" destId="{27CDDBCF-9886-4326-9A72-FE125ABA940D}" srcOrd="0" destOrd="0" presId="urn:microsoft.com/office/officeart/2005/8/layout/list1"/>
    <dgm:cxn modelId="{A536D17C-CC48-45ED-84BD-728404DE67C3}" type="presParOf" srcId="{16C336C0-A46A-48E6-B4F0-815B5A02D972}" destId="{D25EB900-9642-4932-969F-0731A6C3ABDC}" srcOrd="1" destOrd="0" presId="urn:microsoft.com/office/officeart/2005/8/layout/list1"/>
    <dgm:cxn modelId="{BC4319BB-8A29-49C5-9768-F7B57B1D6975}" type="presParOf" srcId="{0DA950D7-10F8-4BE6-86E7-33F9E148025A}" destId="{466657E8-6B6F-4E89-BC60-730BB83AFDD6}" srcOrd="5" destOrd="0" presId="urn:microsoft.com/office/officeart/2005/8/layout/list1"/>
    <dgm:cxn modelId="{55668A12-EE5B-4103-9E33-BF75204674C2}" type="presParOf" srcId="{0DA950D7-10F8-4BE6-86E7-33F9E148025A}" destId="{1B5C9F6B-44E5-43F4-AEA9-9DC8FD0FE016}" srcOrd="6" destOrd="0" presId="urn:microsoft.com/office/officeart/2005/8/layout/list1"/>
    <dgm:cxn modelId="{4538BBC1-DAC5-4735-8BB1-C94D0E1FFD18}" type="presParOf" srcId="{0DA950D7-10F8-4BE6-86E7-33F9E148025A}" destId="{615061C7-AF85-45DA-A2E1-F5B92070B3F4}" srcOrd="7" destOrd="0" presId="urn:microsoft.com/office/officeart/2005/8/layout/list1"/>
    <dgm:cxn modelId="{296B90D1-66CF-4CD6-A4BA-5699C44D9C05}" type="presParOf" srcId="{0DA950D7-10F8-4BE6-86E7-33F9E148025A}" destId="{4D39BEEA-F66C-4779-B316-B6C22F84588F}" srcOrd="8" destOrd="0" presId="urn:microsoft.com/office/officeart/2005/8/layout/list1"/>
    <dgm:cxn modelId="{5640C92F-23EE-4D22-A7D8-B774E7AC5738}" type="presParOf" srcId="{4D39BEEA-F66C-4779-B316-B6C22F84588F}" destId="{242571FF-F6CF-4D35-B0CA-AB56330E7CA2}" srcOrd="0" destOrd="0" presId="urn:microsoft.com/office/officeart/2005/8/layout/list1"/>
    <dgm:cxn modelId="{B386FEFD-E912-47D9-9FA7-32EE4A1D90DA}" type="presParOf" srcId="{4D39BEEA-F66C-4779-B316-B6C22F84588F}" destId="{352CB58B-431C-44DD-8780-EBD560CD6652}" srcOrd="1" destOrd="0" presId="urn:microsoft.com/office/officeart/2005/8/layout/list1"/>
    <dgm:cxn modelId="{FFF87D6A-E72B-4D26-B938-DBF3F9E5BA58}" type="presParOf" srcId="{0DA950D7-10F8-4BE6-86E7-33F9E148025A}" destId="{11DAF585-B1B3-41AD-ACBF-B2882E6B0459}" srcOrd="9" destOrd="0" presId="urn:microsoft.com/office/officeart/2005/8/layout/list1"/>
    <dgm:cxn modelId="{00874CB8-B2B1-4BEF-B217-40D07D28F436}" type="presParOf" srcId="{0DA950D7-10F8-4BE6-86E7-33F9E148025A}" destId="{4A0FDA7D-7AC1-43DA-AFAC-85246E77D219}" srcOrd="10" destOrd="0" presId="urn:microsoft.com/office/officeart/2005/8/layout/list1"/>
    <dgm:cxn modelId="{94777103-FE32-47F4-A1FF-B48602CD4598}" type="presParOf" srcId="{0DA950D7-10F8-4BE6-86E7-33F9E148025A}" destId="{A4CDC814-E2BA-405B-BBEF-172948078D72}" srcOrd="11" destOrd="0" presId="urn:microsoft.com/office/officeart/2005/8/layout/list1"/>
    <dgm:cxn modelId="{364A0242-51A8-4B71-A58C-E1AEFD3BECF4}" type="presParOf" srcId="{0DA950D7-10F8-4BE6-86E7-33F9E148025A}" destId="{EEB4C9DC-79BD-401D-805A-F835974737C3}" srcOrd="12" destOrd="0" presId="urn:microsoft.com/office/officeart/2005/8/layout/list1"/>
    <dgm:cxn modelId="{B47CD09F-990F-451B-9B6C-C8211E7F0EC1}" type="presParOf" srcId="{EEB4C9DC-79BD-401D-805A-F835974737C3}" destId="{D1A91C8F-46B6-4084-9381-E733EF2B10E4}" srcOrd="0" destOrd="0" presId="urn:microsoft.com/office/officeart/2005/8/layout/list1"/>
    <dgm:cxn modelId="{0176151D-DC27-4627-A220-AA7C44D96891}" type="presParOf" srcId="{EEB4C9DC-79BD-401D-805A-F835974737C3}" destId="{33A29BCA-048F-4C5D-BB0D-E830CC8EE1A1}" srcOrd="1" destOrd="0" presId="urn:microsoft.com/office/officeart/2005/8/layout/list1"/>
    <dgm:cxn modelId="{45B57754-3D0E-4C6D-8BF1-673B1A4597AC}" type="presParOf" srcId="{0DA950D7-10F8-4BE6-86E7-33F9E148025A}" destId="{D810320F-5FCF-432A-8FBC-2AD453937047}" srcOrd="13" destOrd="0" presId="urn:microsoft.com/office/officeart/2005/8/layout/list1"/>
    <dgm:cxn modelId="{F88B556A-D18B-499D-892E-1E78158A8608}" type="presParOf" srcId="{0DA950D7-10F8-4BE6-86E7-33F9E148025A}" destId="{F44D2E0A-E769-4BE0-B746-905A4BF71C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C10216-EEA5-4DDE-A726-90732DD5AD07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93404514-7F31-4EB4-871C-C32FE4BD96A2}">
      <dgm:prSet phldrT="[Text]"/>
      <dgm:spPr/>
      <dgm:t>
        <a:bodyPr/>
        <a:lstStyle/>
        <a:p>
          <a:r>
            <a:rPr lang="en-GB" dirty="0"/>
            <a:t>Is it a good model?</a:t>
          </a:r>
        </a:p>
      </dgm:t>
    </dgm:pt>
    <dgm:pt modelId="{6ADB2C6F-DBEC-4854-8C1F-589A743CEC01}" type="parTrans" cxnId="{743114AC-F397-4285-932E-BC862F85F5D1}">
      <dgm:prSet/>
      <dgm:spPr/>
      <dgm:t>
        <a:bodyPr/>
        <a:lstStyle/>
        <a:p>
          <a:endParaRPr lang="en-GB"/>
        </a:p>
      </dgm:t>
    </dgm:pt>
    <dgm:pt modelId="{0D2A5B7A-CB9C-4598-982A-4053B725BB70}" type="sibTrans" cxnId="{743114AC-F397-4285-932E-BC862F85F5D1}">
      <dgm:prSet/>
      <dgm:spPr/>
      <dgm:t>
        <a:bodyPr/>
        <a:lstStyle/>
        <a:p>
          <a:endParaRPr lang="en-GB"/>
        </a:p>
      </dgm:t>
    </dgm:pt>
    <dgm:pt modelId="{D7C69B25-C6E6-4BC3-9AC6-5C08C7A14F5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2FD4596-F56A-4948-8C05-40563BDB669B}" type="parTrans" cxnId="{1E08092D-54B9-42B2-A570-6503AA1D86CF}">
      <dgm:prSet/>
      <dgm:spPr/>
      <dgm:t>
        <a:bodyPr/>
        <a:lstStyle/>
        <a:p>
          <a:endParaRPr lang="en-GB"/>
        </a:p>
      </dgm:t>
    </dgm:pt>
    <dgm:pt modelId="{53847768-6CA1-4476-9D2C-9D14F8999AD3}" type="sibTrans" cxnId="{1E08092D-54B9-42B2-A570-6503AA1D86CF}">
      <dgm:prSet/>
      <dgm:spPr/>
      <dgm:t>
        <a:bodyPr/>
        <a:lstStyle/>
        <a:p>
          <a:endParaRPr lang="en-GB"/>
        </a:p>
      </dgm:t>
    </dgm:pt>
    <dgm:pt modelId="{C4B13354-2FE7-4101-85E8-020403E51E81}">
      <dgm:prSet/>
      <dgm:spPr/>
      <dgm:t>
        <a:bodyPr/>
        <a:lstStyle/>
        <a:p>
          <a:r>
            <a:rPr lang="en-GB" dirty="0"/>
            <a:t>F</a:t>
          </a:r>
        </a:p>
      </dgm:t>
    </dgm:pt>
    <dgm:pt modelId="{5E54EAD2-D93E-42A3-BA3C-46D3429E0E68}" type="parTrans" cxnId="{13A4B118-C82E-474C-BBA9-67F77149CBA0}">
      <dgm:prSet/>
      <dgm:spPr/>
      <dgm:t>
        <a:bodyPr/>
        <a:lstStyle/>
        <a:p>
          <a:endParaRPr lang="en-GB"/>
        </a:p>
      </dgm:t>
    </dgm:pt>
    <dgm:pt modelId="{3BCFE01A-EE09-4C3B-80CF-67383D89CCE3}" type="sibTrans" cxnId="{13A4B118-C82E-474C-BBA9-67F77149CBA0}">
      <dgm:prSet/>
      <dgm:spPr/>
      <dgm:t>
        <a:bodyPr/>
        <a:lstStyle/>
        <a:p>
          <a:endParaRPr lang="en-GB"/>
        </a:p>
      </dgm:t>
    </dgm:pt>
    <dgm:pt modelId="{2C1D07FE-AA1D-48D5-80C6-F0B4368359BE}">
      <dgm:prSet/>
      <dgm:spPr/>
      <dgm:t>
        <a:bodyPr/>
        <a:lstStyle/>
        <a:p>
          <a:r>
            <a:rPr lang="en-GB" dirty="0"/>
            <a:t>Are any parameters significant?</a:t>
          </a:r>
        </a:p>
      </dgm:t>
    </dgm:pt>
    <dgm:pt modelId="{A1EC0EFE-086D-4568-9D36-76D1F5F55C59}" type="parTrans" cxnId="{37370017-D084-42F2-B25F-500A68ACA535}">
      <dgm:prSet/>
      <dgm:spPr/>
      <dgm:t>
        <a:bodyPr/>
        <a:lstStyle/>
        <a:p>
          <a:endParaRPr lang="en-GB"/>
        </a:p>
      </dgm:t>
    </dgm:pt>
    <dgm:pt modelId="{B30174D5-B000-42BB-93D5-C7947BBE678C}" type="sibTrans" cxnId="{37370017-D084-42F2-B25F-500A68ACA535}">
      <dgm:prSet/>
      <dgm:spPr/>
      <dgm:t>
        <a:bodyPr/>
        <a:lstStyle/>
        <a:p>
          <a:endParaRPr lang="en-GB"/>
        </a:p>
      </dgm:t>
    </dgm:pt>
    <dgm:pt modelId="{7F290455-33B3-4FEE-A8D9-963D6E08CCE5}">
      <dgm:prSet/>
      <dgm:spPr/>
      <dgm:t>
        <a:bodyPr/>
        <a:lstStyle/>
        <a:p>
          <a:r>
            <a:rPr lang="en-GB" dirty="0"/>
            <a:t>Which one(s)?</a:t>
          </a:r>
        </a:p>
      </dgm:t>
    </dgm:pt>
    <dgm:pt modelId="{2FC5A133-3054-4BD6-A94A-9111BE29B023}" type="parTrans" cxnId="{B591F9CD-08BC-4825-9AA9-900B007D3EA5}">
      <dgm:prSet/>
      <dgm:spPr/>
      <dgm:t>
        <a:bodyPr/>
        <a:lstStyle/>
        <a:p>
          <a:endParaRPr lang="en-GB"/>
        </a:p>
      </dgm:t>
    </dgm:pt>
    <dgm:pt modelId="{20EF21F6-BB2E-40C2-8261-177771BEBD37}" type="sibTrans" cxnId="{B591F9CD-08BC-4825-9AA9-900B007D3EA5}">
      <dgm:prSet/>
      <dgm:spPr/>
      <dgm:t>
        <a:bodyPr/>
        <a:lstStyle/>
        <a:p>
          <a:endParaRPr lang="en-GB"/>
        </a:p>
      </dgm:t>
    </dgm:pt>
    <dgm:pt modelId="{AAD7D113-F58E-4F8A-9EBC-F5885202A197}">
      <dgm:prSet/>
      <dgm:spPr/>
      <dgm:t>
        <a:bodyPr/>
        <a:lstStyle/>
        <a:p>
          <a:r>
            <a:rPr lang="en-GB"/>
            <a:t>What is the regression model?</a:t>
          </a:r>
          <a:endParaRPr lang="en-GB" dirty="0"/>
        </a:p>
      </dgm:t>
    </dgm:pt>
    <dgm:pt modelId="{ECDF773E-E7A0-4B33-9FE7-0266FB6297FE}" type="parTrans" cxnId="{2C1CEB79-15CB-4DD3-99DF-22CA26CCCCFD}">
      <dgm:prSet/>
      <dgm:spPr/>
      <dgm:t>
        <a:bodyPr/>
        <a:lstStyle/>
        <a:p>
          <a:endParaRPr lang="en-GB"/>
        </a:p>
      </dgm:t>
    </dgm:pt>
    <dgm:pt modelId="{AB981940-8538-4F5C-835B-EBA49FD07D8D}" type="sibTrans" cxnId="{2C1CEB79-15CB-4DD3-99DF-22CA26CCCCFD}">
      <dgm:prSet/>
      <dgm:spPr/>
      <dgm:t>
        <a:bodyPr/>
        <a:lstStyle/>
        <a:p>
          <a:endParaRPr lang="en-GB"/>
        </a:p>
      </dgm:t>
    </dgm:pt>
    <dgm:pt modelId="{9A2F8B6B-1B2C-4AB9-815C-EEE0A54D7D3A}">
      <dgm:prSet/>
      <dgm:spPr/>
      <dgm:t>
        <a:bodyPr/>
        <a:lstStyle/>
        <a:p>
          <a:r>
            <a:rPr lang="en-GB" dirty="0"/>
            <a:t>Adj. R</a:t>
          </a:r>
          <a:r>
            <a:rPr lang="en-GB" baseline="30000" dirty="0"/>
            <a:t>2</a:t>
          </a:r>
        </a:p>
      </dgm:t>
    </dgm:pt>
    <dgm:pt modelId="{CA6AFC8E-C642-4BC1-BF17-17C468D08A89}" type="parTrans" cxnId="{FDC573A6-679A-4733-B601-A8EADE081F66}">
      <dgm:prSet/>
      <dgm:spPr/>
      <dgm:t>
        <a:bodyPr/>
        <a:lstStyle/>
        <a:p>
          <a:endParaRPr lang="en-GB"/>
        </a:p>
      </dgm:t>
    </dgm:pt>
    <dgm:pt modelId="{60A9796F-8D02-411A-8C22-40B55CD233ED}" type="sibTrans" cxnId="{FDC573A6-679A-4733-B601-A8EADE081F66}">
      <dgm:prSet/>
      <dgm:spPr/>
      <dgm:t>
        <a:bodyPr/>
        <a:lstStyle/>
        <a:p>
          <a:endParaRPr lang="en-GB"/>
        </a:p>
      </dgm:t>
    </dgm:pt>
    <dgm:pt modelId="{D46C9BD4-F34D-4026-A5B1-57A49775AC7A}">
      <dgm:prSet/>
      <dgm:spPr/>
      <dgm:t>
        <a:bodyPr/>
        <a:lstStyle/>
        <a:p>
          <a:r>
            <a:rPr lang="en-GB" dirty="0"/>
            <a:t>Evidence?</a:t>
          </a:r>
        </a:p>
      </dgm:t>
    </dgm:pt>
    <dgm:pt modelId="{19951930-C6B5-4BE8-9088-F1CCCCD38EFD}" type="parTrans" cxnId="{A9181487-8E86-46B2-92D4-4E8885B18DA0}">
      <dgm:prSet/>
      <dgm:spPr/>
      <dgm:t>
        <a:bodyPr/>
        <a:lstStyle/>
        <a:p>
          <a:endParaRPr lang="en-GB"/>
        </a:p>
      </dgm:t>
    </dgm:pt>
    <dgm:pt modelId="{EE0309A1-78C4-40AC-B813-91C00BFE7B32}" type="sibTrans" cxnId="{A9181487-8E86-46B2-92D4-4E8885B18DA0}">
      <dgm:prSet/>
      <dgm:spPr/>
      <dgm:t>
        <a:bodyPr/>
        <a:lstStyle/>
        <a:p>
          <a:endParaRPr lang="en-GB"/>
        </a:p>
      </dgm:t>
    </dgm:pt>
    <dgm:pt modelId="{399AE6ED-911D-4120-825F-6587A2538136}">
      <dgm:prSet phldrT="[Text]"/>
      <dgm:spPr/>
      <dgm:t>
        <a:bodyPr/>
        <a:lstStyle/>
        <a:p>
          <a:r>
            <a:rPr lang="en-US" altLang="en-US" dirty="0"/>
            <a:t>Managerial implications?</a:t>
          </a:r>
          <a:endParaRPr lang="en-GB" dirty="0"/>
        </a:p>
      </dgm:t>
    </dgm:pt>
    <dgm:pt modelId="{A06DDBDE-49C7-4C85-9867-B1798C50369D}" type="parTrans" cxnId="{CCE045E8-6172-4B6D-8FBC-6D95085C3BB4}">
      <dgm:prSet/>
      <dgm:spPr/>
      <dgm:t>
        <a:bodyPr/>
        <a:lstStyle/>
        <a:p>
          <a:endParaRPr lang="en-GB"/>
        </a:p>
      </dgm:t>
    </dgm:pt>
    <dgm:pt modelId="{6522206B-9E0C-47DF-A9ED-C42B674C50FA}" type="sibTrans" cxnId="{CCE045E8-6172-4B6D-8FBC-6D95085C3BB4}">
      <dgm:prSet/>
      <dgm:spPr/>
      <dgm:t>
        <a:bodyPr/>
        <a:lstStyle/>
        <a:p>
          <a:endParaRPr lang="en-GB"/>
        </a:p>
      </dgm:t>
    </dgm:pt>
    <dgm:pt modelId="{0DA950D7-10F8-4BE6-86E7-33F9E148025A}" type="pres">
      <dgm:prSet presAssocID="{17C10216-EEA5-4DDE-A726-90732DD5AD07}" presName="linear" presStyleCnt="0">
        <dgm:presLayoutVars>
          <dgm:dir/>
          <dgm:animLvl val="lvl"/>
          <dgm:resizeHandles val="exact"/>
        </dgm:presLayoutVars>
      </dgm:prSet>
      <dgm:spPr/>
    </dgm:pt>
    <dgm:pt modelId="{62AE1902-C41C-42BC-B8F5-C29E00317A34}" type="pres">
      <dgm:prSet presAssocID="{93404514-7F31-4EB4-871C-C32FE4BD96A2}" presName="parentLin" presStyleCnt="0"/>
      <dgm:spPr/>
    </dgm:pt>
    <dgm:pt modelId="{5060B5DD-B5C6-43E2-90E6-1C575CA576DB}" type="pres">
      <dgm:prSet presAssocID="{93404514-7F31-4EB4-871C-C32FE4BD96A2}" presName="parentLeftMargin" presStyleLbl="node1" presStyleIdx="0" presStyleCnt="4"/>
      <dgm:spPr/>
    </dgm:pt>
    <dgm:pt modelId="{FCEC6893-0BEA-4065-B7A8-AB9EF695348E}" type="pres">
      <dgm:prSet presAssocID="{93404514-7F31-4EB4-871C-C32FE4BD96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97B3080-7564-4385-B80B-0EB05A083EBC}" type="pres">
      <dgm:prSet presAssocID="{93404514-7F31-4EB4-871C-C32FE4BD96A2}" presName="negativeSpace" presStyleCnt="0"/>
      <dgm:spPr/>
    </dgm:pt>
    <dgm:pt modelId="{689CA165-225B-4896-BA37-9E270E346BDE}" type="pres">
      <dgm:prSet presAssocID="{93404514-7F31-4EB4-871C-C32FE4BD96A2}" presName="childText" presStyleLbl="conFgAcc1" presStyleIdx="0" presStyleCnt="4">
        <dgm:presLayoutVars>
          <dgm:bulletEnabled val="1"/>
        </dgm:presLayoutVars>
      </dgm:prSet>
      <dgm:spPr/>
    </dgm:pt>
    <dgm:pt modelId="{B3DEB116-7B67-4BE6-A392-847015EFA085}" type="pres">
      <dgm:prSet presAssocID="{0D2A5B7A-CB9C-4598-982A-4053B725BB70}" presName="spaceBetweenRectangles" presStyleCnt="0"/>
      <dgm:spPr/>
    </dgm:pt>
    <dgm:pt modelId="{16C336C0-A46A-48E6-B4F0-815B5A02D972}" type="pres">
      <dgm:prSet presAssocID="{2C1D07FE-AA1D-48D5-80C6-F0B4368359BE}" presName="parentLin" presStyleCnt="0"/>
      <dgm:spPr/>
    </dgm:pt>
    <dgm:pt modelId="{27CDDBCF-9886-4326-9A72-FE125ABA940D}" type="pres">
      <dgm:prSet presAssocID="{2C1D07FE-AA1D-48D5-80C6-F0B4368359BE}" presName="parentLeftMargin" presStyleLbl="node1" presStyleIdx="0" presStyleCnt="4"/>
      <dgm:spPr/>
    </dgm:pt>
    <dgm:pt modelId="{D25EB900-9642-4932-969F-0731A6C3ABDC}" type="pres">
      <dgm:prSet presAssocID="{2C1D07FE-AA1D-48D5-80C6-F0B4368359B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6657E8-6B6F-4E89-BC60-730BB83AFDD6}" type="pres">
      <dgm:prSet presAssocID="{2C1D07FE-AA1D-48D5-80C6-F0B4368359BE}" presName="negativeSpace" presStyleCnt="0"/>
      <dgm:spPr/>
    </dgm:pt>
    <dgm:pt modelId="{1B5C9F6B-44E5-43F4-AEA9-9DC8FD0FE016}" type="pres">
      <dgm:prSet presAssocID="{2C1D07FE-AA1D-48D5-80C6-F0B4368359BE}" presName="childText" presStyleLbl="conFgAcc1" presStyleIdx="1" presStyleCnt="4">
        <dgm:presLayoutVars>
          <dgm:bulletEnabled val="1"/>
        </dgm:presLayoutVars>
      </dgm:prSet>
      <dgm:spPr/>
    </dgm:pt>
    <dgm:pt modelId="{615061C7-AF85-45DA-A2E1-F5B92070B3F4}" type="pres">
      <dgm:prSet presAssocID="{B30174D5-B000-42BB-93D5-C7947BBE678C}" presName="spaceBetweenRectangles" presStyleCnt="0"/>
      <dgm:spPr/>
    </dgm:pt>
    <dgm:pt modelId="{4D39BEEA-F66C-4779-B316-B6C22F84588F}" type="pres">
      <dgm:prSet presAssocID="{AAD7D113-F58E-4F8A-9EBC-F5885202A197}" presName="parentLin" presStyleCnt="0"/>
      <dgm:spPr/>
    </dgm:pt>
    <dgm:pt modelId="{242571FF-F6CF-4D35-B0CA-AB56330E7CA2}" type="pres">
      <dgm:prSet presAssocID="{AAD7D113-F58E-4F8A-9EBC-F5885202A197}" presName="parentLeftMargin" presStyleLbl="node1" presStyleIdx="1" presStyleCnt="4"/>
      <dgm:spPr/>
    </dgm:pt>
    <dgm:pt modelId="{352CB58B-431C-44DD-8780-EBD560CD6652}" type="pres">
      <dgm:prSet presAssocID="{AAD7D113-F58E-4F8A-9EBC-F5885202A1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DAF585-B1B3-41AD-ACBF-B2882E6B0459}" type="pres">
      <dgm:prSet presAssocID="{AAD7D113-F58E-4F8A-9EBC-F5885202A197}" presName="negativeSpace" presStyleCnt="0"/>
      <dgm:spPr/>
    </dgm:pt>
    <dgm:pt modelId="{4A0FDA7D-7AC1-43DA-AFAC-85246E77D219}" type="pres">
      <dgm:prSet presAssocID="{AAD7D113-F58E-4F8A-9EBC-F5885202A197}" presName="childText" presStyleLbl="conFgAcc1" presStyleIdx="2" presStyleCnt="4">
        <dgm:presLayoutVars>
          <dgm:bulletEnabled val="1"/>
        </dgm:presLayoutVars>
      </dgm:prSet>
      <dgm:spPr/>
    </dgm:pt>
    <dgm:pt modelId="{A4CDC814-E2BA-405B-BBEF-172948078D72}" type="pres">
      <dgm:prSet presAssocID="{AB981940-8538-4F5C-835B-EBA49FD07D8D}" presName="spaceBetweenRectangles" presStyleCnt="0"/>
      <dgm:spPr/>
    </dgm:pt>
    <dgm:pt modelId="{EEB4C9DC-79BD-401D-805A-F835974737C3}" type="pres">
      <dgm:prSet presAssocID="{399AE6ED-911D-4120-825F-6587A2538136}" presName="parentLin" presStyleCnt="0"/>
      <dgm:spPr/>
    </dgm:pt>
    <dgm:pt modelId="{D1A91C8F-46B6-4084-9381-E733EF2B10E4}" type="pres">
      <dgm:prSet presAssocID="{399AE6ED-911D-4120-825F-6587A2538136}" presName="parentLeftMargin" presStyleLbl="node1" presStyleIdx="2" presStyleCnt="4"/>
      <dgm:spPr/>
    </dgm:pt>
    <dgm:pt modelId="{33A29BCA-048F-4C5D-BB0D-E830CC8EE1A1}" type="pres">
      <dgm:prSet presAssocID="{399AE6ED-911D-4120-825F-6587A25381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810320F-5FCF-432A-8FBC-2AD453937047}" type="pres">
      <dgm:prSet presAssocID="{399AE6ED-911D-4120-825F-6587A2538136}" presName="negativeSpace" presStyleCnt="0"/>
      <dgm:spPr/>
    </dgm:pt>
    <dgm:pt modelId="{F44D2E0A-E769-4BE0-B746-905A4BF71C65}" type="pres">
      <dgm:prSet presAssocID="{399AE6ED-911D-4120-825F-6587A253813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F6F0910-73A4-43F6-B051-C70508564AF3}" type="presOf" srcId="{D7C69B25-C6E6-4BC3-9AC6-5C08C7A14F52}" destId="{4A0FDA7D-7AC1-43DA-AFAC-85246E77D219}" srcOrd="0" destOrd="0" presId="urn:microsoft.com/office/officeart/2005/8/layout/list1"/>
    <dgm:cxn modelId="{37370017-D084-42F2-B25F-500A68ACA535}" srcId="{17C10216-EEA5-4DDE-A726-90732DD5AD07}" destId="{2C1D07FE-AA1D-48D5-80C6-F0B4368359BE}" srcOrd="1" destOrd="0" parTransId="{A1EC0EFE-086D-4568-9D36-76D1F5F55C59}" sibTransId="{B30174D5-B000-42BB-93D5-C7947BBE678C}"/>
    <dgm:cxn modelId="{13A4B118-C82E-474C-BBA9-67F77149CBA0}" srcId="{93404514-7F31-4EB4-871C-C32FE4BD96A2}" destId="{C4B13354-2FE7-4101-85E8-020403E51E81}" srcOrd="0" destOrd="0" parTransId="{5E54EAD2-D93E-42A3-BA3C-46D3429E0E68}" sibTransId="{3BCFE01A-EE09-4C3B-80CF-67383D89CCE3}"/>
    <dgm:cxn modelId="{C9D3EA1A-609A-41E1-BD8F-A2A2379F80AA}" type="presOf" srcId="{17C10216-EEA5-4DDE-A726-90732DD5AD07}" destId="{0DA950D7-10F8-4BE6-86E7-33F9E148025A}" srcOrd="0" destOrd="0" presId="urn:microsoft.com/office/officeart/2005/8/layout/list1"/>
    <dgm:cxn modelId="{1D1A992A-A5F5-4959-85B8-CFC0316CCE9E}" type="presOf" srcId="{93404514-7F31-4EB4-871C-C32FE4BD96A2}" destId="{FCEC6893-0BEA-4065-B7A8-AB9EF695348E}" srcOrd="1" destOrd="0" presId="urn:microsoft.com/office/officeart/2005/8/layout/list1"/>
    <dgm:cxn modelId="{1E08092D-54B9-42B2-A570-6503AA1D86CF}" srcId="{AAD7D113-F58E-4F8A-9EBC-F5885202A197}" destId="{D7C69B25-C6E6-4BC3-9AC6-5C08C7A14F52}" srcOrd="0" destOrd="0" parTransId="{A2FD4596-F56A-4948-8C05-40563BDB669B}" sibTransId="{53847768-6CA1-4476-9D2C-9D14F8999AD3}"/>
    <dgm:cxn modelId="{C350272E-69A6-43C5-A652-0ED5633BF012}" type="presOf" srcId="{AAD7D113-F58E-4F8A-9EBC-F5885202A197}" destId="{352CB58B-431C-44DD-8780-EBD560CD6652}" srcOrd="1" destOrd="0" presId="urn:microsoft.com/office/officeart/2005/8/layout/list1"/>
    <dgm:cxn modelId="{D39B7330-FB82-4879-999B-B72A5DDA0018}" type="presOf" srcId="{2C1D07FE-AA1D-48D5-80C6-F0B4368359BE}" destId="{27CDDBCF-9886-4326-9A72-FE125ABA940D}" srcOrd="0" destOrd="0" presId="urn:microsoft.com/office/officeart/2005/8/layout/list1"/>
    <dgm:cxn modelId="{B636EE4A-3998-4559-B0AA-EE031422A0EA}" type="presOf" srcId="{7F290455-33B3-4FEE-A8D9-963D6E08CCE5}" destId="{1B5C9F6B-44E5-43F4-AEA9-9DC8FD0FE016}" srcOrd="0" destOrd="0" presId="urn:microsoft.com/office/officeart/2005/8/layout/list1"/>
    <dgm:cxn modelId="{D1BD4570-2091-4703-87AE-154C2FBF095A}" type="presOf" srcId="{399AE6ED-911D-4120-825F-6587A2538136}" destId="{D1A91C8F-46B6-4084-9381-E733EF2B10E4}" srcOrd="0" destOrd="0" presId="urn:microsoft.com/office/officeart/2005/8/layout/list1"/>
    <dgm:cxn modelId="{2C1CEB79-15CB-4DD3-99DF-22CA26CCCCFD}" srcId="{17C10216-EEA5-4DDE-A726-90732DD5AD07}" destId="{AAD7D113-F58E-4F8A-9EBC-F5885202A197}" srcOrd="2" destOrd="0" parTransId="{ECDF773E-E7A0-4B33-9FE7-0266FB6297FE}" sibTransId="{AB981940-8538-4F5C-835B-EBA49FD07D8D}"/>
    <dgm:cxn modelId="{A9181487-8E86-46B2-92D4-4E8885B18DA0}" srcId="{2C1D07FE-AA1D-48D5-80C6-F0B4368359BE}" destId="{D46C9BD4-F34D-4026-A5B1-57A49775AC7A}" srcOrd="1" destOrd="0" parTransId="{19951930-C6B5-4BE8-9088-F1CCCCD38EFD}" sibTransId="{EE0309A1-78C4-40AC-B813-91C00BFE7B32}"/>
    <dgm:cxn modelId="{BDF7A394-0B08-44F5-892F-BBFB696374CA}" type="presOf" srcId="{D46C9BD4-F34D-4026-A5B1-57A49775AC7A}" destId="{1B5C9F6B-44E5-43F4-AEA9-9DC8FD0FE016}" srcOrd="0" destOrd="1" presId="urn:microsoft.com/office/officeart/2005/8/layout/list1"/>
    <dgm:cxn modelId="{FDC573A6-679A-4733-B601-A8EADE081F66}" srcId="{93404514-7F31-4EB4-871C-C32FE4BD96A2}" destId="{9A2F8B6B-1B2C-4AB9-815C-EEE0A54D7D3A}" srcOrd="1" destOrd="0" parTransId="{CA6AFC8E-C642-4BC1-BF17-17C468D08A89}" sibTransId="{60A9796F-8D02-411A-8C22-40B55CD233ED}"/>
    <dgm:cxn modelId="{EE69D6AA-8B86-4B27-9E8D-456FD927B928}" type="presOf" srcId="{399AE6ED-911D-4120-825F-6587A2538136}" destId="{33A29BCA-048F-4C5D-BB0D-E830CC8EE1A1}" srcOrd="1" destOrd="0" presId="urn:microsoft.com/office/officeart/2005/8/layout/list1"/>
    <dgm:cxn modelId="{743114AC-F397-4285-932E-BC862F85F5D1}" srcId="{17C10216-EEA5-4DDE-A726-90732DD5AD07}" destId="{93404514-7F31-4EB4-871C-C32FE4BD96A2}" srcOrd="0" destOrd="0" parTransId="{6ADB2C6F-DBEC-4854-8C1F-589A743CEC01}" sibTransId="{0D2A5B7A-CB9C-4598-982A-4053B725BB70}"/>
    <dgm:cxn modelId="{193704AE-B2DF-40EA-86CD-98B4777A9A36}" type="presOf" srcId="{AAD7D113-F58E-4F8A-9EBC-F5885202A197}" destId="{242571FF-F6CF-4D35-B0CA-AB56330E7CA2}" srcOrd="0" destOrd="0" presId="urn:microsoft.com/office/officeart/2005/8/layout/list1"/>
    <dgm:cxn modelId="{4837C2BA-5522-4F80-BD2B-1528A0B94150}" type="presOf" srcId="{9A2F8B6B-1B2C-4AB9-815C-EEE0A54D7D3A}" destId="{689CA165-225B-4896-BA37-9E270E346BDE}" srcOrd="0" destOrd="1" presId="urn:microsoft.com/office/officeart/2005/8/layout/list1"/>
    <dgm:cxn modelId="{831447C3-216A-4AB8-9D9A-861BE13F681B}" type="presOf" srcId="{2C1D07FE-AA1D-48D5-80C6-F0B4368359BE}" destId="{D25EB900-9642-4932-969F-0731A6C3ABDC}" srcOrd="1" destOrd="0" presId="urn:microsoft.com/office/officeart/2005/8/layout/list1"/>
    <dgm:cxn modelId="{B591F9CD-08BC-4825-9AA9-900B007D3EA5}" srcId="{2C1D07FE-AA1D-48D5-80C6-F0B4368359BE}" destId="{7F290455-33B3-4FEE-A8D9-963D6E08CCE5}" srcOrd="0" destOrd="0" parTransId="{2FC5A133-3054-4BD6-A94A-9111BE29B023}" sibTransId="{20EF21F6-BB2E-40C2-8261-177771BEBD37}"/>
    <dgm:cxn modelId="{37DA85D0-5640-47DC-B28F-06DC21607EBB}" type="presOf" srcId="{C4B13354-2FE7-4101-85E8-020403E51E81}" destId="{689CA165-225B-4896-BA37-9E270E346BDE}" srcOrd="0" destOrd="0" presId="urn:microsoft.com/office/officeart/2005/8/layout/list1"/>
    <dgm:cxn modelId="{CCE045E8-6172-4B6D-8FBC-6D95085C3BB4}" srcId="{17C10216-EEA5-4DDE-A726-90732DD5AD07}" destId="{399AE6ED-911D-4120-825F-6587A2538136}" srcOrd="3" destOrd="0" parTransId="{A06DDBDE-49C7-4C85-9867-B1798C50369D}" sibTransId="{6522206B-9E0C-47DF-A9ED-C42B674C50FA}"/>
    <dgm:cxn modelId="{2A6FBAFB-D602-4BDF-82F8-C5FDE0C87F18}" type="presOf" srcId="{93404514-7F31-4EB4-871C-C32FE4BD96A2}" destId="{5060B5DD-B5C6-43E2-90E6-1C575CA576DB}" srcOrd="0" destOrd="0" presId="urn:microsoft.com/office/officeart/2005/8/layout/list1"/>
    <dgm:cxn modelId="{B213BE64-3724-4616-B089-8B1D378692AF}" type="presParOf" srcId="{0DA950D7-10F8-4BE6-86E7-33F9E148025A}" destId="{62AE1902-C41C-42BC-B8F5-C29E00317A34}" srcOrd="0" destOrd="0" presId="urn:microsoft.com/office/officeart/2005/8/layout/list1"/>
    <dgm:cxn modelId="{BD1A60AD-8200-49AD-A59E-FB6CA0AD4352}" type="presParOf" srcId="{62AE1902-C41C-42BC-B8F5-C29E00317A34}" destId="{5060B5DD-B5C6-43E2-90E6-1C575CA576DB}" srcOrd="0" destOrd="0" presId="urn:microsoft.com/office/officeart/2005/8/layout/list1"/>
    <dgm:cxn modelId="{BA972896-42B2-45E3-BBB2-D1ACD4A3A15B}" type="presParOf" srcId="{62AE1902-C41C-42BC-B8F5-C29E00317A34}" destId="{FCEC6893-0BEA-4065-B7A8-AB9EF695348E}" srcOrd="1" destOrd="0" presId="urn:microsoft.com/office/officeart/2005/8/layout/list1"/>
    <dgm:cxn modelId="{EAA4A705-A019-4926-92E2-CE396E3017FB}" type="presParOf" srcId="{0DA950D7-10F8-4BE6-86E7-33F9E148025A}" destId="{E97B3080-7564-4385-B80B-0EB05A083EBC}" srcOrd="1" destOrd="0" presId="urn:microsoft.com/office/officeart/2005/8/layout/list1"/>
    <dgm:cxn modelId="{314F3CC2-09EE-44B4-9775-81311882D359}" type="presParOf" srcId="{0DA950D7-10F8-4BE6-86E7-33F9E148025A}" destId="{689CA165-225B-4896-BA37-9E270E346BDE}" srcOrd="2" destOrd="0" presId="urn:microsoft.com/office/officeart/2005/8/layout/list1"/>
    <dgm:cxn modelId="{ED72D8A1-1F7A-42D3-B5FC-37D8BDB87B82}" type="presParOf" srcId="{0DA950D7-10F8-4BE6-86E7-33F9E148025A}" destId="{B3DEB116-7B67-4BE6-A392-847015EFA085}" srcOrd="3" destOrd="0" presId="urn:microsoft.com/office/officeart/2005/8/layout/list1"/>
    <dgm:cxn modelId="{407BCB95-3A80-4FD5-81CC-3DB5960AB648}" type="presParOf" srcId="{0DA950D7-10F8-4BE6-86E7-33F9E148025A}" destId="{16C336C0-A46A-48E6-B4F0-815B5A02D972}" srcOrd="4" destOrd="0" presId="urn:microsoft.com/office/officeart/2005/8/layout/list1"/>
    <dgm:cxn modelId="{A597F333-DACC-41A5-B33F-5005EE6B3D53}" type="presParOf" srcId="{16C336C0-A46A-48E6-B4F0-815B5A02D972}" destId="{27CDDBCF-9886-4326-9A72-FE125ABA940D}" srcOrd="0" destOrd="0" presId="urn:microsoft.com/office/officeart/2005/8/layout/list1"/>
    <dgm:cxn modelId="{A536D17C-CC48-45ED-84BD-728404DE67C3}" type="presParOf" srcId="{16C336C0-A46A-48E6-B4F0-815B5A02D972}" destId="{D25EB900-9642-4932-969F-0731A6C3ABDC}" srcOrd="1" destOrd="0" presId="urn:microsoft.com/office/officeart/2005/8/layout/list1"/>
    <dgm:cxn modelId="{BC4319BB-8A29-49C5-9768-F7B57B1D6975}" type="presParOf" srcId="{0DA950D7-10F8-4BE6-86E7-33F9E148025A}" destId="{466657E8-6B6F-4E89-BC60-730BB83AFDD6}" srcOrd="5" destOrd="0" presId="urn:microsoft.com/office/officeart/2005/8/layout/list1"/>
    <dgm:cxn modelId="{55668A12-EE5B-4103-9E33-BF75204674C2}" type="presParOf" srcId="{0DA950D7-10F8-4BE6-86E7-33F9E148025A}" destId="{1B5C9F6B-44E5-43F4-AEA9-9DC8FD0FE016}" srcOrd="6" destOrd="0" presId="urn:microsoft.com/office/officeart/2005/8/layout/list1"/>
    <dgm:cxn modelId="{4538BBC1-DAC5-4735-8BB1-C94D0E1FFD18}" type="presParOf" srcId="{0DA950D7-10F8-4BE6-86E7-33F9E148025A}" destId="{615061C7-AF85-45DA-A2E1-F5B92070B3F4}" srcOrd="7" destOrd="0" presId="urn:microsoft.com/office/officeart/2005/8/layout/list1"/>
    <dgm:cxn modelId="{296B90D1-66CF-4CD6-A4BA-5699C44D9C05}" type="presParOf" srcId="{0DA950D7-10F8-4BE6-86E7-33F9E148025A}" destId="{4D39BEEA-F66C-4779-B316-B6C22F84588F}" srcOrd="8" destOrd="0" presId="urn:microsoft.com/office/officeart/2005/8/layout/list1"/>
    <dgm:cxn modelId="{5640C92F-23EE-4D22-A7D8-B774E7AC5738}" type="presParOf" srcId="{4D39BEEA-F66C-4779-B316-B6C22F84588F}" destId="{242571FF-F6CF-4D35-B0CA-AB56330E7CA2}" srcOrd="0" destOrd="0" presId="urn:microsoft.com/office/officeart/2005/8/layout/list1"/>
    <dgm:cxn modelId="{B386FEFD-E912-47D9-9FA7-32EE4A1D90DA}" type="presParOf" srcId="{4D39BEEA-F66C-4779-B316-B6C22F84588F}" destId="{352CB58B-431C-44DD-8780-EBD560CD6652}" srcOrd="1" destOrd="0" presId="urn:microsoft.com/office/officeart/2005/8/layout/list1"/>
    <dgm:cxn modelId="{FFF87D6A-E72B-4D26-B938-DBF3F9E5BA58}" type="presParOf" srcId="{0DA950D7-10F8-4BE6-86E7-33F9E148025A}" destId="{11DAF585-B1B3-41AD-ACBF-B2882E6B0459}" srcOrd="9" destOrd="0" presId="urn:microsoft.com/office/officeart/2005/8/layout/list1"/>
    <dgm:cxn modelId="{00874CB8-B2B1-4BEF-B217-40D07D28F436}" type="presParOf" srcId="{0DA950D7-10F8-4BE6-86E7-33F9E148025A}" destId="{4A0FDA7D-7AC1-43DA-AFAC-85246E77D219}" srcOrd="10" destOrd="0" presId="urn:microsoft.com/office/officeart/2005/8/layout/list1"/>
    <dgm:cxn modelId="{94777103-FE32-47F4-A1FF-B48602CD4598}" type="presParOf" srcId="{0DA950D7-10F8-4BE6-86E7-33F9E148025A}" destId="{A4CDC814-E2BA-405B-BBEF-172948078D72}" srcOrd="11" destOrd="0" presId="urn:microsoft.com/office/officeart/2005/8/layout/list1"/>
    <dgm:cxn modelId="{364A0242-51A8-4B71-A58C-E1AEFD3BECF4}" type="presParOf" srcId="{0DA950D7-10F8-4BE6-86E7-33F9E148025A}" destId="{EEB4C9DC-79BD-401D-805A-F835974737C3}" srcOrd="12" destOrd="0" presId="urn:microsoft.com/office/officeart/2005/8/layout/list1"/>
    <dgm:cxn modelId="{B47CD09F-990F-451B-9B6C-C8211E7F0EC1}" type="presParOf" srcId="{EEB4C9DC-79BD-401D-805A-F835974737C3}" destId="{D1A91C8F-46B6-4084-9381-E733EF2B10E4}" srcOrd="0" destOrd="0" presId="urn:microsoft.com/office/officeart/2005/8/layout/list1"/>
    <dgm:cxn modelId="{0176151D-DC27-4627-A220-AA7C44D96891}" type="presParOf" srcId="{EEB4C9DC-79BD-401D-805A-F835974737C3}" destId="{33A29BCA-048F-4C5D-BB0D-E830CC8EE1A1}" srcOrd="1" destOrd="0" presId="urn:microsoft.com/office/officeart/2005/8/layout/list1"/>
    <dgm:cxn modelId="{45B57754-3D0E-4C6D-8BF1-673B1A4597AC}" type="presParOf" srcId="{0DA950D7-10F8-4BE6-86E7-33F9E148025A}" destId="{D810320F-5FCF-432A-8FBC-2AD453937047}" srcOrd="13" destOrd="0" presId="urn:microsoft.com/office/officeart/2005/8/layout/list1"/>
    <dgm:cxn modelId="{F88B556A-D18B-499D-892E-1E78158A8608}" type="presParOf" srcId="{0DA950D7-10F8-4BE6-86E7-33F9E148025A}" destId="{F44D2E0A-E769-4BE0-B746-905A4BF71C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4B0C78A-DE55-4AFD-978B-0A943235CC7C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763A799-1DA2-459F-BA14-3F84511E5B4F}">
      <dgm:prSet phldrT="[Text]"/>
      <dgm:spPr/>
      <dgm:t>
        <a:bodyPr/>
        <a:lstStyle/>
        <a:p>
          <a:r>
            <a:rPr lang="en-US" altLang="en-US" dirty="0"/>
            <a:t>Data</a:t>
          </a:r>
          <a:endParaRPr lang="en-GB" dirty="0"/>
        </a:p>
      </dgm:t>
    </dgm:pt>
    <dgm:pt modelId="{100449DA-8A7E-454A-9A11-26095322B677}" type="parTrans" cxnId="{5A8729B8-09C1-4F47-A538-697A42486423}">
      <dgm:prSet/>
      <dgm:spPr/>
      <dgm:t>
        <a:bodyPr/>
        <a:lstStyle/>
        <a:p>
          <a:endParaRPr lang="en-GB"/>
        </a:p>
      </dgm:t>
    </dgm:pt>
    <dgm:pt modelId="{0EE434D9-CEA1-4652-B62C-4B3945FE6006}" type="sibTrans" cxnId="{5A8729B8-09C1-4F47-A538-697A42486423}">
      <dgm:prSet/>
      <dgm:spPr/>
      <dgm:t>
        <a:bodyPr/>
        <a:lstStyle/>
        <a:p>
          <a:endParaRPr lang="en-GB"/>
        </a:p>
      </dgm:t>
    </dgm:pt>
    <dgm:pt modelId="{28C91F50-7D15-4629-A4C4-A950AAA54601}">
      <dgm:prSet phldrT="[Text]"/>
      <dgm:spPr/>
      <dgm:t>
        <a:bodyPr/>
        <a:lstStyle/>
        <a:p>
          <a:r>
            <a:rPr lang="en-GB" altLang="en-US" b="0" dirty="0">
              <a:cs typeface="Arial" charset="0"/>
            </a:rPr>
            <a:t>B</a:t>
          </a:r>
          <a:r>
            <a:rPr lang="en-US" altLang="en-US" dirty="0"/>
            <a:t>’s  are used to calculate </a:t>
          </a:r>
          <a:r>
            <a:rPr lang="en-US" altLang="en-US" dirty="0" err="1"/>
            <a:t>Z</a:t>
          </a:r>
          <a:r>
            <a:rPr lang="en-US" altLang="en-US" baseline="-25000" dirty="0" err="1"/>
            <a:t>i</a:t>
          </a:r>
          <a:r>
            <a:rPr lang="en-US" altLang="en-US" dirty="0" err="1"/>
            <a:t>s</a:t>
          </a:r>
          <a:endParaRPr lang="en-GB" dirty="0"/>
        </a:p>
      </dgm:t>
    </dgm:pt>
    <dgm:pt modelId="{1DB7FA4F-7F31-4032-8DE2-7F8AD98CACA3}" type="parTrans" cxnId="{3C9D7A94-321D-4A33-8921-020EF0542848}">
      <dgm:prSet/>
      <dgm:spPr/>
      <dgm:t>
        <a:bodyPr/>
        <a:lstStyle/>
        <a:p>
          <a:endParaRPr lang="en-GB"/>
        </a:p>
      </dgm:t>
    </dgm:pt>
    <dgm:pt modelId="{F89F42AF-1394-4994-AD77-A5F7259A01AE}" type="sibTrans" cxnId="{3C9D7A94-321D-4A33-8921-020EF054284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5019F872-24EC-49A8-A795-797ED29CF73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GB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/>
                        </a:rPr>
                        <m:t>𝑍</m:t>
                      </m:r>
                    </m:e>
                    <m:sub>
                      <m:r>
                        <a:rPr lang="en-GB" b="0" i="1" smtClean="0">
                          <a:latin typeface="Cambria Math"/>
                        </a:rPr>
                        <m:t>𝑖</m:t>
                      </m:r>
                    </m:sub>
                  </m:sSub>
                </m:oMath>
              </a14:m>
              <a:r>
                <a:rPr lang="en-GB" dirty="0"/>
                <a:t>=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dirty="0" smtClean="0">
                          <a:latin typeface="Cambria Math"/>
                        </a:rPr>
                        <m:t>𝑏</m:t>
                      </m:r>
                    </m:e>
                    <m:sub>
                      <m:r>
                        <a:rPr lang="en-GB" b="0" i="1" dirty="0" smtClean="0">
                          <a:latin typeface="Cambria Math"/>
                        </a:rPr>
                        <m:t>0</m:t>
                      </m:r>
                    </m:sub>
                  </m:sSub>
                  <m:r>
                    <a:rPr lang="en-GB" b="0" i="1" dirty="0" smtClean="0">
                      <a:latin typeface="Cambria Math"/>
                    </a:rPr>
                    <m:t>+</m:t>
                  </m:r>
                  <m:sSub>
                    <m:sSubPr>
                      <m:ctrlPr>
                        <a:rPr lang="en-GB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dirty="0" smtClean="0">
                          <a:latin typeface="Cambria Math"/>
                        </a:rPr>
                        <m:t>𝑏</m:t>
                      </m:r>
                    </m:e>
                    <m:sub>
                      <m:r>
                        <a:rPr lang="en-GB" b="0" i="1" dirty="0" smtClean="0">
                          <a:latin typeface="Cambria Math"/>
                        </a:rPr>
                        <m:t>1</m:t>
                      </m:r>
                    </m:sub>
                  </m:sSub>
                  <m:sSub>
                    <m:sSubPr>
                      <m:ctrlPr>
                        <a:rPr lang="en-GB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dirty="0" smtClean="0">
                          <a:latin typeface="Cambria Math"/>
                        </a:rPr>
                        <m:t>𝑥</m:t>
                      </m:r>
                    </m:e>
                    <m:sub>
                      <m:r>
                        <a:rPr lang="en-GB" b="0" i="1" dirty="0" smtClean="0">
                          <a:latin typeface="Cambria Math"/>
                        </a:rPr>
                        <m:t>𝑖</m:t>
                      </m:r>
                      <m:r>
                        <a:rPr lang="en-GB" b="0" i="1" dirty="0" smtClean="0">
                          <a:latin typeface="Cambria Math"/>
                        </a:rPr>
                        <m:t>1</m:t>
                      </m:r>
                    </m:sub>
                  </m:sSub>
                  <m:r>
                    <a:rPr lang="en-GB" b="0" i="1" dirty="0" smtClean="0">
                      <a:latin typeface="Cambria Math"/>
                    </a:rPr>
                    <m:t>+…+</m:t>
                  </m:r>
                  <m:sSub>
                    <m:sSubPr>
                      <m:ctrlPr>
                        <a:rPr lang="en-GB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GB" b="0" i="1" dirty="0" smtClean="0">
                          <a:latin typeface="Cambria Math"/>
                        </a:rPr>
                        <m:t>𝑥</m:t>
                      </m:r>
                    </m:e>
                    <m:sub>
                      <m:r>
                        <a:rPr lang="en-GB" b="0" i="1" dirty="0" smtClean="0">
                          <a:latin typeface="Cambria Math"/>
                        </a:rPr>
                        <m:t>𝑖𝑛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5019F872-24EC-49A8-A795-797ED29CF73F}">
          <dgm:prSet phldrT="[Text]"/>
          <dgm:spPr/>
          <dgm:t>
            <a:bodyPr/>
            <a:lstStyle/>
            <a:p>
              <a:r>
                <a:rPr lang="en-GB" b="0" i="0" smtClean="0">
                  <a:latin typeface="Cambria Math"/>
                </a:rPr>
                <a:t>𝑍_𝑖</a:t>
              </a:r>
              <a:r>
                <a:rPr lang="en-GB" dirty="0" smtClean="0"/>
                <a:t>=</a:t>
              </a:r>
              <a:r>
                <a:rPr lang="en-GB" b="0" i="0" dirty="0" smtClean="0">
                  <a:latin typeface="Cambria Math"/>
                </a:rPr>
                <a:t>𝑏_0+𝑏_1 𝑥_𝑖1+…+〖𝑏_𝑛 𝑥〗_𝑖𝑛</a:t>
              </a:r>
              <a:endParaRPr lang="en-GB" dirty="0"/>
            </a:p>
          </dgm:t>
        </dgm:pt>
      </mc:Fallback>
    </mc:AlternateContent>
    <dgm:pt modelId="{C317B91A-89F6-4577-9FAB-563C8B4F9D83}" type="parTrans" cxnId="{6B2B1FC7-87D9-4749-B02D-19E53185F638}">
      <dgm:prSet/>
      <dgm:spPr/>
      <dgm:t>
        <a:bodyPr/>
        <a:lstStyle/>
        <a:p>
          <a:endParaRPr lang="en-GB"/>
        </a:p>
      </dgm:t>
    </dgm:pt>
    <dgm:pt modelId="{60F27F4B-F31F-41CB-B0CC-84ACC2B22CF5}" type="sibTrans" cxnId="{6B2B1FC7-87D9-4749-B02D-19E53185F638}">
      <dgm:prSet/>
      <dgm:spPr/>
      <dgm:t>
        <a:bodyPr/>
        <a:lstStyle/>
        <a:p>
          <a:endParaRPr lang="en-GB"/>
        </a:p>
      </dgm:t>
    </dgm:pt>
    <dgm:pt modelId="{9CFF06DB-8231-49A4-9D74-3267ACAE1C79}">
      <dgm:prSet/>
      <dgm:spPr/>
      <dgm:t>
        <a:bodyPr/>
        <a:lstStyle/>
        <a:p>
          <a:r>
            <a:rPr lang="en-US" altLang="en-US" dirty="0"/>
            <a:t>Dependent variable is 0’s and 1’s</a:t>
          </a:r>
        </a:p>
      </dgm:t>
    </dgm:pt>
    <dgm:pt modelId="{D4018DF2-6E4A-4DB9-9857-A6DE3460846F}" type="parTrans" cxnId="{9F5416DA-E42E-407A-A4F0-4230F94C51AB}">
      <dgm:prSet/>
      <dgm:spPr/>
      <dgm:t>
        <a:bodyPr/>
        <a:lstStyle/>
        <a:p>
          <a:endParaRPr lang="en-GB"/>
        </a:p>
      </dgm:t>
    </dgm:pt>
    <dgm:pt modelId="{96AF3CD5-6484-4A54-889C-E0695A6552DA}" type="sibTrans" cxnId="{9F5416DA-E42E-407A-A4F0-4230F94C51AB}">
      <dgm:prSet/>
      <dgm:spPr/>
      <dgm:t>
        <a:bodyPr/>
        <a:lstStyle/>
        <a:p>
          <a:endParaRPr lang="en-GB"/>
        </a:p>
      </dgm:t>
    </dgm:pt>
    <dgm:pt modelId="{D7070E83-F5AA-4333-AC7E-BBDAB4E59F54}">
      <dgm:prSet/>
      <dgm:spPr/>
      <dgm:t>
        <a:bodyPr/>
        <a:lstStyle/>
        <a:p>
          <a:r>
            <a:rPr lang="en-US" altLang="en-US" i="0" dirty="0"/>
            <a:t>Independent variables: Same (X</a:t>
          </a:r>
          <a:r>
            <a:rPr lang="en-US" altLang="en-US" i="0" baseline="-25000" dirty="0"/>
            <a:t>i</a:t>
          </a:r>
          <a:r>
            <a:rPr lang="en-US" altLang="en-US" i="0" dirty="0"/>
            <a:t>’s)</a:t>
          </a:r>
        </a:p>
      </dgm:t>
    </dgm:pt>
    <dgm:pt modelId="{E3982AD9-CA23-440C-9B88-6BD6F46167A0}" type="parTrans" cxnId="{43F40A2A-0F6C-422C-A2E6-4AD235F9939F}">
      <dgm:prSet/>
      <dgm:spPr/>
      <dgm:t>
        <a:bodyPr/>
        <a:lstStyle/>
        <a:p>
          <a:endParaRPr lang="en-GB"/>
        </a:p>
      </dgm:t>
    </dgm:pt>
    <dgm:pt modelId="{5004553C-C74E-449B-AA77-5CAF3AAA052B}" type="sibTrans" cxnId="{43F40A2A-0F6C-422C-A2E6-4AD235F9939F}">
      <dgm:prSet/>
      <dgm:spPr/>
      <dgm:t>
        <a:bodyPr/>
        <a:lstStyle/>
        <a:p>
          <a:endParaRPr lang="en-GB"/>
        </a:p>
      </dgm:t>
    </dgm:pt>
    <dgm:pt modelId="{8C1A4B31-02CB-43EE-9968-85278FECFCB4}">
      <dgm:prSet/>
      <dgm:spPr/>
      <dgm:t>
        <a:bodyPr/>
        <a:lstStyle/>
        <a:p>
          <a:r>
            <a:rPr lang="en-US" altLang="en-US" dirty="0"/>
            <a:t>Obtain estimates of </a:t>
          </a:r>
          <a:r>
            <a:rPr lang="el-GR" altLang="en-US" b="0" dirty="0">
              <a:cs typeface="Arial" charset="0"/>
            </a:rPr>
            <a:t>β</a:t>
          </a:r>
          <a:r>
            <a:rPr lang="en-US" altLang="en-US" dirty="0"/>
            <a:t>’s in similar equation</a:t>
          </a:r>
        </a:p>
      </dgm:t>
    </dgm:pt>
    <dgm:pt modelId="{7A7ADB8F-0DA9-4840-A1CC-18F5D9549B6A}" type="parTrans" cxnId="{E101365D-D668-40DE-A590-1AD903EB0E8A}">
      <dgm:prSet/>
      <dgm:spPr/>
      <dgm:t>
        <a:bodyPr/>
        <a:lstStyle/>
        <a:p>
          <a:endParaRPr lang="en-GB"/>
        </a:p>
      </dgm:t>
    </dgm:pt>
    <dgm:pt modelId="{5485FE96-D852-4951-8900-E6A0531EAD88}" type="sibTrans" cxnId="{E101365D-D668-40DE-A590-1AD903EB0E8A}">
      <dgm:prSet/>
      <dgm:spPr/>
      <dgm:t>
        <a:bodyPr/>
        <a:lstStyle/>
        <a:p>
          <a:endParaRPr lang="en-GB"/>
        </a:p>
      </dgm:t>
    </dgm:pt>
    <dgm:pt modelId="{D4F1C0E8-2EFD-4598-8CFC-5C062AA2252E}">
      <dgm:prSet phldrT="[Text]"/>
      <dgm:spPr/>
      <dgm:t>
        <a:bodyPr/>
        <a:lstStyle/>
        <a:p>
          <a:r>
            <a:rPr lang="en-GB" dirty="0" err="1"/>
            <a:t>Z</a:t>
          </a:r>
          <a:r>
            <a:rPr lang="en-GB" baseline="-25000" dirty="0" err="1"/>
            <a:t>i</a:t>
          </a:r>
          <a:r>
            <a:rPr lang="en-GB" dirty="0"/>
            <a:t> is used to estimate the probability</a:t>
          </a:r>
        </a:p>
      </dgm:t>
    </dgm:pt>
    <dgm:pt modelId="{EF0FF183-F074-4D96-BB7B-B6C79AB7A183}" type="parTrans" cxnId="{871CCA1B-229D-46D5-AC04-F27D60B63FB4}">
      <dgm:prSet/>
      <dgm:spPr/>
      <dgm:t>
        <a:bodyPr/>
        <a:lstStyle/>
        <a:p>
          <a:endParaRPr lang="en-GB"/>
        </a:p>
      </dgm:t>
    </dgm:pt>
    <dgm:pt modelId="{244C22AC-0F66-4461-B8F9-6F532260B655}" type="sibTrans" cxnId="{871CCA1B-229D-46D5-AC04-F27D60B63FB4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F0F21DF-2136-45E7-B06F-5565041557B6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GB" b="0" i="1" smtClean="0">
                      <a:latin typeface="Cambria Math"/>
                    </a:rPr>
                    <m:t>𝑃𝑟𝑜𝑏𝑎𝑏𝑖𝑙𝑖𝑡𝑦</m:t>
                  </m:r>
                  <m:r>
                    <a:rPr lang="en-GB" b="0" i="1" smtClean="0">
                      <a:latin typeface="Cambria Math"/>
                    </a:rPr>
                    <m:t> </m:t>
                  </m:r>
                  <m:r>
                    <a:rPr lang="en-GB" b="0" i="1" smtClean="0">
                      <a:latin typeface="Cambria Math"/>
                    </a:rPr>
                    <m:t>𝑜𝑓</m:t>
                  </m:r>
                  <m:r>
                    <a:rPr lang="en-GB" b="0" i="1" smtClean="0">
                      <a:latin typeface="Cambria Math"/>
                    </a:rPr>
                    <m:t> </m:t>
                  </m:r>
                  <m:r>
                    <a:rPr lang="en-GB" b="0" i="1" smtClean="0">
                      <a:latin typeface="Cambria Math"/>
                    </a:rPr>
                    <m:t>𝑏𝑒𝑖𝑛𝑔</m:t>
                  </m:r>
                  <m:r>
                    <a:rPr lang="en-GB" b="0" i="1" smtClean="0">
                      <a:latin typeface="Cambria Math"/>
                    </a:rPr>
                    <m:t> </m:t>
                  </m:r>
                  <m:r>
                    <a:rPr lang="en-GB" b="0" i="1" smtClean="0">
                      <a:latin typeface="Cambria Math"/>
                    </a:rPr>
                    <m:t>𝑖𝑛</m:t>
                  </m:r>
                  <m:r>
                    <a:rPr lang="en-GB" b="0" i="1" smtClean="0">
                      <a:latin typeface="Cambria Math"/>
                    </a:rPr>
                    <m:t> </m:t>
                  </m:r>
                  <m:r>
                    <a:rPr lang="en-GB" b="0" i="1" smtClean="0">
                      <a:latin typeface="Cambria Math"/>
                    </a:rPr>
                    <m:t>𝑔𝑟𝑜𝑢𝑝</m:t>
                  </m:r>
                  <m:r>
                    <a:rPr lang="en-GB" b="0" i="1" smtClean="0">
                      <a:latin typeface="Cambria Math"/>
                    </a:rPr>
                    <m:t>= </m:t>
                  </m:r>
                  <m:acc>
                    <m:accPr>
                      <m:chr m:val="̂"/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/>
                        </a:rPr>
                        <m:t> </m:t>
                      </m:r>
                    </m:e>
                  </m:acc>
                  <m:r>
                    <a:rPr lang="en-GB" b="0" i="1" smtClean="0">
                      <a:latin typeface="Cambria Math"/>
                    </a:rPr>
                    <m:t>=</m:t>
                  </m:r>
                  <m:f>
                    <m:f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  <m:sup/>
                          </m:sSubSup>
                        </m:sup>
                      </m:sSup>
                    </m:num>
                    <m:den>
                      <m:r>
                        <a:rPr lang="en-GB" b="0" i="1" smtClean="0">
                          <a:latin typeface="Cambria Math"/>
                        </a:rPr>
                        <m:t>1+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den>
                  </m:f>
                  <m:r>
                    <a:rPr lang="en-GB" b="0" i="1" smtClean="0">
                      <a:latin typeface="Cambria Math"/>
                    </a:rPr>
                    <m:t>= </m:t>
                  </m:r>
                  <m:f>
                    <m:f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GB" b="0" i="1" smtClean="0">
                          <a:latin typeface="Cambria Math"/>
                        </a:rPr>
                        <m:t>1</m:t>
                      </m:r>
                    </m:num>
                    <m:den>
                      <m:r>
                        <a:rPr lang="en-GB" b="0" i="1" smtClean="0">
                          <a:latin typeface="Cambria Math"/>
                        </a:rPr>
                        <m:t>1+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den>
                  </m:f>
                </m:oMath>
              </a14:m>
              <a:r>
                <a:rPr lang="en-GB" dirty="0"/>
                <a:t> </a:t>
              </a:r>
            </a:p>
          </dgm:t>
        </dgm:pt>
      </mc:Choice>
      <mc:Fallback xmlns="">
        <dgm:pt modelId="{6F0F21DF-2136-45E7-B06F-5565041557B6}">
          <dgm:prSet phldrT="[Text]"/>
          <dgm:spPr/>
          <dgm:t>
            <a:bodyPr/>
            <a:lstStyle/>
            <a:p>
              <a:pPr/>
              <a:r>
                <a:rPr lang="en-GB" b="0" i="0" smtClean="0">
                  <a:latin typeface="Cambria Math"/>
                </a:rPr>
                <a:t>𝑃𝑟𝑜𝑏𝑎𝑏𝑖𝑙𝑖𝑡𝑦 𝑜𝑓 𝑏𝑒𝑖𝑛𝑔 𝑖𝑛 𝑔𝑟𝑜𝑢𝑝= </a:t>
              </a:r>
              <a:r>
                <a:rPr lang="en-GB" b="0" i="0" smtClean="0">
                  <a:latin typeface="Cambria Math"/>
                </a:rPr>
                <a:t>(𝑝</a:t>
              </a:r>
              <a:r>
                <a:rPr lang="en-GB" b="0" i="0" smtClean="0">
                  <a:latin typeface="Cambria Math"/>
                </a:rPr>
                <a:t>_</a:t>
              </a:r>
              <a:r>
                <a:rPr lang="en-GB" b="0" i="0" smtClean="0">
                  <a:latin typeface="Cambria Math"/>
                </a:rPr>
                <a:t>𝑖  ) ̂=𝑒^(𝑍_𝑖^  )/(1+𝑒^(𝑍_𝑖 ) )</a:t>
              </a:r>
              <a:r>
                <a:rPr lang="en-GB" b="0" i="0" smtClean="0">
                  <a:latin typeface="Cambria Math"/>
                </a:rPr>
                <a:t>=  1/(1+𝑒^(〖−𝑍〗_𝑖 ) )</a:t>
              </a:r>
              <a:r>
                <a:rPr lang="en-GB" dirty="0" smtClean="0"/>
                <a:t> </a:t>
              </a:r>
              <a:endParaRPr lang="en-GB" dirty="0"/>
            </a:p>
          </dgm:t>
        </dgm:pt>
      </mc:Fallback>
    </mc:AlternateContent>
    <dgm:pt modelId="{4458FE38-C1BE-404E-8D18-1423BA602F25}" type="parTrans" cxnId="{2AC87B7C-61D0-4CCF-B7F7-2C0E2FE00286}">
      <dgm:prSet/>
      <dgm:spPr/>
      <dgm:t>
        <a:bodyPr/>
        <a:lstStyle/>
        <a:p>
          <a:endParaRPr lang="en-GB"/>
        </a:p>
      </dgm:t>
    </dgm:pt>
    <dgm:pt modelId="{C55BAFED-1ACC-4011-A1B2-993B8D5A8413}" type="sibTrans" cxnId="{2AC87B7C-61D0-4CCF-B7F7-2C0E2FE00286}">
      <dgm:prSet/>
      <dgm:spPr/>
      <dgm:t>
        <a:bodyPr/>
        <a:lstStyle/>
        <a:p>
          <a:endParaRPr lang="en-GB"/>
        </a:p>
      </dgm:t>
    </dgm:pt>
    <dgm:pt modelId="{6127CED4-887C-42D7-936B-0FF74216BBC3}" type="pres">
      <dgm:prSet presAssocID="{F4B0C78A-DE55-4AFD-978B-0A943235CC7C}" presName="linear" presStyleCnt="0">
        <dgm:presLayoutVars>
          <dgm:animLvl val="lvl"/>
          <dgm:resizeHandles val="exact"/>
        </dgm:presLayoutVars>
      </dgm:prSet>
      <dgm:spPr/>
    </dgm:pt>
    <dgm:pt modelId="{BEE0FB3F-C9F6-43EA-9EE8-9F02E080A3E4}" type="pres">
      <dgm:prSet presAssocID="{7763A799-1DA2-459F-BA14-3F84511E5B4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447B90-391E-4BF8-BFA2-5AA14E83AA79}" type="pres">
      <dgm:prSet presAssocID="{7763A799-1DA2-459F-BA14-3F84511E5B4F}" presName="childText" presStyleLbl="revTx" presStyleIdx="0" presStyleCnt="3">
        <dgm:presLayoutVars>
          <dgm:bulletEnabled val="1"/>
        </dgm:presLayoutVars>
      </dgm:prSet>
      <dgm:spPr/>
    </dgm:pt>
    <dgm:pt modelId="{EA8C1986-F421-45B3-AC19-9FBCA0A929F1}" type="pres">
      <dgm:prSet presAssocID="{8C1A4B31-02CB-43EE-9968-85278FECFCB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B1EE29-EA19-4D31-A286-1AFC0514B0EF}" type="pres">
      <dgm:prSet presAssocID="{5485FE96-D852-4951-8900-E6A0531EAD88}" presName="spacer" presStyleCnt="0"/>
      <dgm:spPr/>
    </dgm:pt>
    <dgm:pt modelId="{8B8F6C8E-8D60-456B-92B8-BB55302EEAC0}" type="pres">
      <dgm:prSet presAssocID="{28C91F50-7D15-4629-A4C4-A950AAA546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50D483-A050-4E0E-A289-86C835AE4382}" type="pres">
      <dgm:prSet presAssocID="{28C91F50-7D15-4629-A4C4-A950AAA54601}" presName="childText" presStyleLbl="revTx" presStyleIdx="1" presStyleCnt="3">
        <dgm:presLayoutVars>
          <dgm:bulletEnabled val="1"/>
        </dgm:presLayoutVars>
      </dgm:prSet>
      <dgm:spPr/>
    </dgm:pt>
    <dgm:pt modelId="{8CBF515D-5182-480A-B9E0-6DA06B84A660}" type="pres">
      <dgm:prSet presAssocID="{D4F1C0E8-2EFD-4598-8CFC-5C062AA2252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CBEA27-EA83-4528-BB1B-30E62EBD64E0}" type="pres">
      <dgm:prSet presAssocID="{D4F1C0E8-2EFD-4598-8CFC-5C062AA225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24D1B19-3A81-4C56-A1C4-C147856C175F}" type="presOf" srcId="{5019F872-24EC-49A8-A795-797ED29CF73F}" destId="{F150D483-A050-4E0E-A289-86C835AE4382}" srcOrd="0" destOrd="0" presId="urn:microsoft.com/office/officeart/2005/8/layout/vList2"/>
    <dgm:cxn modelId="{871CCA1B-229D-46D5-AC04-F27D60B63FB4}" srcId="{F4B0C78A-DE55-4AFD-978B-0A943235CC7C}" destId="{D4F1C0E8-2EFD-4598-8CFC-5C062AA2252E}" srcOrd="3" destOrd="0" parTransId="{EF0FF183-F074-4D96-BB7B-B6C79AB7A183}" sibTransId="{244C22AC-0F66-4461-B8F9-6F532260B655}"/>
    <dgm:cxn modelId="{125CF920-29EB-4FAA-83BC-6543717657A1}" type="presOf" srcId="{28C91F50-7D15-4629-A4C4-A950AAA54601}" destId="{8B8F6C8E-8D60-456B-92B8-BB55302EEAC0}" srcOrd="0" destOrd="0" presId="urn:microsoft.com/office/officeart/2005/8/layout/vList2"/>
    <dgm:cxn modelId="{43F40A2A-0F6C-422C-A2E6-4AD235F9939F}" srcId="{7763A799-1DA2-459F-BA14-3F84511E5B4F}" destId="{D7070E83-F5AA-4333-AC7E-BBDAB4E59F54}" srcOrd="1" destOrd="0" parTransId="{E3982AD9-CA23-440C-9B88-6BD6F46167A0}" sibTransId="{5004553C-C74E-449B-AA77-5CAF3AAA052B}"/>
    <dgm:cxn modelId="{E101365D-D668-40DE-A590-1AD903EB0E8A}" srcId="{F4B0C78A-DE55-4AFD-978B-0A943235CC7C}" destId="{8C1A4B31-02CB-43EE-9968-85278FECFCB4}" srcOrd="1" destOrd="0" parTransId="{7A7ADB8F-0DA9-4840-A1CC-18F5D9549B6A}" sibTransId="{5485FE96-D852-4951-8900-E6A0531EAD88}"/>
    <dgm:cxn modelId="{A5E4F065-84C2-4CEC-AB34-1BDAFA8AE826}" type="presOf" srcId="{6F0F21DF-2136-45E7-B06F-5565041557B6}" destId="{52CBEA27-EA83-4528-BB1B-30E62EBD64E0}" srcOrd="0" destOrd="0" presId="urn:microsoft.com/office/officeart/2005/8/layout/vList2"/>
    <dgm:cxn modelId="{0A26BA50-3E27-44C5-A95C-44054F4F7E22}" type="presOf" srcId="{D4F1C0E8-2EFD-4598-8CFC-5C062AA2252E}" destId="{8CBF515D-5182-480A-B9E0-6DA06B84A660}" srcOrd="0" destOrd="0" presId="urn:microsoft.com/office/officeart/2005/8/layout/vList2"/>
    <dgm:cxn modelId="{2AC87B7C-61D0-4CCF-B7F7-2C0E2FE00286}" srcId="{D4F1C0E8-2EFD-4598-8CFC-5C062AA2252E}" destId="{6F0F21DF-2136-45E7-B06F-5565041557B6}" srcOrd="0" destOrd="0" parTransId="{4458FE38-C1BE-404E-8D18-1423BA602F25}" sibTransId="{C55BAFED-1ACC-4011-A1B2-993B8D5A8413}"/>
    <dgm:cxn modelId="{A7A06087-810B-4BA7-B1AA-18F62BB012F8}" type="presOf" srcId="{F4B0C78A-DE55-4AFD-978B-0A943235CC7C}" destId="{6127CED4-887C-42D7-936B-0FF74216BBC3}" srcOrd="0" destOrd="0" presId="urn:microsoft.com/office/officeart/2005/8/layout/vList2"/>
    <dgm:cxn modelId="{8047868B-57C3-4292-BD97-ABA11980A765}" type="presOf" srcId="{9CFF06DB-8231-49A4-9D74-3267ACAE1C79}" destId="{5D447B90-391E-4BF8-BFA2-5AA14E83AA79}" srcOrd="0" destOrd="0" presId="urn:microsoft.com/office/officeart/2005/8/layout/vList2"/>
    <dgm:cxn modelId="{3C9D7A94-321D-4A33-8921-020EF0542848}" srcId="{F4B0C78A-DE55-4AFD-978B-0A943235CC7C}" destId="{28C91F50-7D15-4629-A4C4-A950AAA54601}" srcOrd="2" destOrd="0" parTransId="{1DB7FA4F-7F31-4032-8DE2-7F8AD98CACA3}" sibTransId="{F89F42AF-1394-4994-AD77-A5F7259A01AE}"/>
    <dgm:cxn modelId="{5A8729B8-09C1-4F47-A538-697A42486423}" srcId="{F4B0C78A-DE55-4AFD-978B-0A943235CC7C}" destId="{7763A799-1DA2-459F-BA14-3F84511E5B4F}" srcOrd="0" destOrd="0" parTransId="{100449DA-8A7E-454A-9A11-26095322B677}" sibTransId="{0EE434D9-CEA1-4652-B62C-4B3945FE6006}"/>
    <dgm:cxn modelId="{903C8BBF-8818-4163-9DB2-A3858019DE45}" type="presOf" srcId="{7763A799-1DA2-459F-BA14-3F84511E5B4F}" destId="{BEE0FB3F-C9F6-43EA-9EE8-9F02E080A3E4}" srcOrd="0" destOrd="0" presId="urn:microsoft.com/office/officeart/2005/8/layout/vList2"/>
    <dgm:cxn modelId="{6B2B1FC7-87D9-4749-B02D-19E53185F638}" srcId="{28C91F50-7D15-4629-A4C4-A950AAA54601}" destId="{5019F872-24EC-49A8-A795-797ED29CF73F}" srcOrd="0" destOrd="0" parTransId="{C317B91A-89F6-4577-9FAB-563C8B4F9D83}" sibTransId="{60F27F4B-F31F-41CB-B0CC-84ACC2B22CF5}"/>
    <dgm:cxn modelId="{9F5416DA-E42E-407A-A4F0-4230F94C51AB}" srcId="{7763A799-1DA2-459F-BA14-3F84511E5B4F}" destId="{9CFF06DB-8231-49A4-9D74-3267ACAE1C79}" srcOrd="0" destOrd="0" parTransId="{D4018DF2-6E4A-4DB9-9857-A6DE3460846F}" sibTransId="{96AF3CD5-6484-4A54-889C-E0695A6552DA}"/>
    <dgm:cxn modelId="{4D510CDF-BE87-4AE2-A8D6-5762381A10B1}" type="presOf" srcId="{D7070E83-F5AA-4333-AC7E-BBDAB4E59F54}" destId="{5D447B90-391E-4BF8-BFA2-5AA14E83AA79}" srcOrd="0" destOrd="1" presId="urn:microsoft.com/office/officeart/2005/8/layout/vList2"/>
    <dgm:cxn modelId="{2620F2FA-31E8-4F26-BEB5-842BE6EFF6F2}" type="presOf" srcId="{8C1A4B31-02CB-43EE-9968-85278FECFCB4}" destId="{EA8C1986-F421-45B3-AC19-9FBCA0A929F1}" srcOrd="0" destOrd="0" presId="urn:microsoft.com/office/officeart/2005/8/layout/vList2"/>
    <dgm:cxn modelId="{4324D04F-C226-4088-A52A-ED66F6C535BC}" type="presParOf" srcId="{6127CED4-887C-42D7-936B-0FF74216BBC3}" destId="{BEE0FB3F-C9F6-43EA-9EE8-9F02E080A3E4}" srcOrd="0" destOrd="0" presId="urn:microsoft.com/office/officeart/2005/8/layout/vList2"/>
    <dgm:cxn modelId="{D0162245-5FB1-4A5B-A5E5-AF16CC7F2E94}" type="presParOf" srcId="{6127CED4-887C-42D7-936B-0FF74216BBC3}" destId="{5D447B90-391E-4BF8-BFA2-5AA14E83AA79}" srcOrd="1" destOrd="0" presId="urn:microsoft.com/office/officeart/2005/8/layout/vList2"/>
    <dgm:cxn modelId="{AD640585-D4EB-4275-8636-3CFC1EA23A23}" type="presParOf" srcId="{6127CED4-887C-42D7-936B-0FF74216BBC3}" destId="{EA8C1986-F421-45B3-AC19-9FBCA0A929F1}" srcOrd="2" destOrd="0" presId="urn:microsoft.com/office/officeart/2005/8/layout/vList2"/>
    <dgm:cxn modelId="{8943010A-512F-4DE5-A9E4-795F5F9CCDA1}" type="presParOf" srcId="{6127CED4-887C-42D7-936B-0FF74216BBC3}" destId="{BDB1EE29-EA19-4D31-A286-1AFC0514B0EF}" srcOrd="3" destOrd="0" presId="urn:microsoft.com/office/officeart/2005/8/layout/vList2"/>
    <dgm:cxn modelId="{300F1611-9F89-49D9-AB89-4751A110A32A}" type="presParOf" srcId="{6127CED4-887C-42D7-936B-0FF74216BBC3}" destId="{8B8F6C8E-8D60-456B-92B8-BB55302EEAC0}" srcOrd="4" destOrd="0" presId="urn:microsoft.com/office/officeart/2005/8/layout/vList2"/>
    <dgm:cxn modelId="{59D3B86F-ADB7-4D30-9CF9-28C329BB0EBC}" type="presParOf" srcId="{6127CED4-887C-42D7-936B-0FF74216BBC3}" destId="{F150D483-A050-4E0E-A289-86C835AE4382}" srcOrd="5" destOrd="0" presId="urn:microsoft.com/office/officeart/2005/8/layout/vList2"/>
    <dgm:cxn modelId="{6288A12F-7698-45E7-9B6F-7C3F0BCB5D0D}" type="presParOf" srcId="{6127CED4-887C-42D7-936B-0FF74216BBC3}" destId="{8CBF515D-5182-480A-B9E0-6DA06B84A660}" srcOrd="6" destOrd="0" presId="urn:microsoft.com/office/officeart/2005/8/layout/vList2"/>
    <dgm:cxn modelId="{3CAB72A2-0B89-4034-8A79-7D85E2650CF2}" type="presParOf" srcId="{6127CED4-887C-42D7-936B-0FF74216BBC3}" destId="{52CBEA27-EA83-4528-BB1B-30E62EBD64E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B0C78A-DE55-4AFD-978B-0A943235CC7C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7763A799-1DA2-459F-BA14-3F84511E5B4F}">
      <dgm:prSet phldrT="[Text]"/>
      <dgm:spPr/>
      <dgm:t>
        <a:bodyPr/>
        <a:lstStyle/>
        <a:p>
          <a:r>
            <a:rPr lang="en-US" altLang="en-US" dirty="0"/>
            <a:t>Data</a:t>
          </a:r>
          <a:endParaRPr lang="en-GB" dirty="0"/>
        </a:p>
      </dgm:t>
    </dgm:pt>
    <dgm:pt modelId="{100449DA-8A7E-454A-9A11-26095322B677}" type="parTrans" cxnId="{5A8729B8-09C1-4F47-A538-697A42486423}">
      <dgm:prSet/>
      <dgm:spPr/>
      <dgm:t>
        <a:bodyPr/>
        <a:lstStyle/>
        <a:p>
          <a:endParaRPr lang="en-GB"/>
        </a:p>
      </dgm:t>
    </dgm:pt>
    <dgm:pt modelId="{0EE434D9-CEA1-4652-B62C-4B3945FE6006}" type="sibTrans" cxnId="{5A8729B8-09C1-4F47-A538-697A42486423}">
      <dgm:prSet/>
      <dgm:spPr/>
      <dgm:t>
        <a:bodyPr/>
        <a:lstStyle/>
        <a:p>
          <a:endParaRPr lang="en-GB"/>
        </a:p>
      </dgm:t>
    </dgm:pt>
    <dgm:pt modelId="{28C91F50-7D15-4629-A4C4-A950AAA54601}">
      <dgm:prSet phldrT="[Text]"/>
      <dgm:spPr/>
      <dgm:t>
        <a:bodyPr/>
        <a:lstStyle/>
        <a:p>
          <a:r>
            <a:rPr lang="en-GB" altLang="en-US" b="0" dirty="0">
              <a:cs typeface="Arial" charset="0"/>
            </a:rPr>
            <a:t>B</a:t>
          </a:r>
          <a:r>
            <a:rPr lang="en-US" altLang="en-US" dirty="0"/>
            <a:t>’s  are used to calculate </a:t>
          </a:r>
          <a:r>
            <a:rPr lang="en-US" altLang="en-US" dirty="0" err="1"/>
            <a:t>Z</a:t>
          </a:r>
          <a:r>
            <a:rPr lang="en-US" altLang="en-US" baseline="-25000" dirty="0" err="1"/>
            <a:t>i</a:t>
          </a:r>
          <a:r>
            <a:rPr lang="en-US" altLang="en-US" dirty="0" err="1"/>
            <a:t>s</a:t>
          </a:r>
          <a:endParaRPr lang="en-GB" dirty="0"/>
        </a:p>
      </dgm:t>
    </dgm:pt>
    <dgm:pt modelId="{1DB7FA4F-7F31-4032-8DE2-7F8AD98CACA3}" type="parTrans" cxnId="{3C9D7A94-321D-4A33-8921-020EF0542848}">
      <dgm:prSet/>
      <dgm:spPr/>
      <dgm:t>
        <a:bodyPr/>
        <a:lstStyle/>
        <a:p>
          <a:endParaRPr lang="en-GB"/>
        </a:p>
      </dgm:t>
    </dgm:pt>
    <dgm:pt modelId="{F89F42AF-1394-4994-AD77-A5F7259A01AE}" type="sibTrans" cxnId="{3C9D7A94-321D-4A33-8921-020EF0542848}">
      <dgm:prSet/>
      <dgm:spPr/>
      <dgm:t>
        <a:bodyPr/>
        <a:lstStyle/>
        <a:p>
          <a:endParaRPr lang="en-GB"/>
        </a:p>
      </dgm:t>
    </dgm:pt>
    <dgm:pt modelId="{5019F872-24EC-49A8-A795-797ED29CF73F}">
      <dgm:prSet phldrT="[Text]"/>
      <dgm:spPr>
        <a:blipFill>
          <a:blip xmlns:r="http://schemas.openxmlformats.org/officeDocument/2006/relationships" r:embed="rId1"/>
          <a:stretch>
            <a:fillRect t="-18182" b="-1212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317B91A-89F6-4577-9FAB-563C8B4F9D83}" type="parTrans" cxnId="{6B2B1FC7-87D9-4749-B02D-19E53185F638}">
      <dgm:prSet/>
      <dgm:spPr/>
      <dgm:t>
        <a:bodyPr/>
        <a:lstStyle/>
        <a:p>
          <a:endParaRPr lang="en-GB"/>
        </a:p>
      </dgm:t>
    </dgm:pt>
    <dgm:pt modelId="{60F27F4B-F31F-41CB-B0CC-84ACC2B22CF5}" type="sibTrans" cxnId="{6B2B1FC7-87D9-4749-B02D-19E53185F638}">
      <dgm:prSet/>
      <dgm:spPr/>
      <dgm:t>
        <a:bodyPr/>
        <a:lstStyle/>
        <a:p>
          <a:endParaRPr lang="en-GB"/>
        </a:p>
      </dgm:t>
    </dgm:pt>
    <dgm:pt modelId="{9CFF06DB-8231-49A4-9D74-3267ACAE1C79}">
      <dgm:prSet/>
      <dgm:spPr/>
      <dgm:t>
        <a:bodyPr/>
        <a:lstStyle/>
        <a:p>
          <a:r>
            <a:rPr lang="en-US" altLang="en-US" dirty="0"/>
            <a:t>Dependent variable is 0’s and 1’s</a:t>
          </a:r>
        </a:p>
      </dgm:t>
    </dgm:pt>
    <dgm:pt modelId="{D4018DF2-6E4A-4DB9-9857-A6DE3460846F}" type="parTrans" cxnId="{9F5416DA-E42E-407A-A4F0-4230F94C51AB}">
      <dgm:prSet/>
      <dgm:spPr/>
      <dgm:t>
        <a:bodyPr/>
        <a:lstStyle/>
        <a:p>
          <a:endParaRPr lang="en-GB"/>
        </a:p>
      </dgm:t>
    </dgm:pt>
    <dgm:pt modelId="{96AF3CD5-6484-4A54-889C-E0695A6552DA}" type="sibTrans" cxnId="{9F5416DA-E42E-407A-A4F0-4230F94C51AB}">
      <dgm:prSet/>
      <dgm:spPr/>
      <dgm:t>
        <a:bodyPr/>
        <a:lstStyle/>
        <a:p>
          <a:endParaRPr lang="en-GB"/>
        </a:p>
      </dgm:t>
    </dgm:pt>
    <dgm:pt modelId="{D7070E83-F5AA-4333-AC7E-BBDAB4E59F54}">
      <dgm:prSet/>
      <dgm:spPr/>
      <dgm:t>
        <a:bodyPr/>
        <a:lstStyle/>
        <a:p>
          <a:r>
            <a:rPr lang="en-US" altLang="en-US" i="0" dirty="0"/>
            <a:t>Independent variables: Same (X</a:t>
          </a:r>
          <a:r>
            <a:rPr lang="en-US" altLang="en-US" i="0" baseline="-25000" dirty="0"/>
            <a:t>i</a:t>
          </a:r>
          <a:r>
            <a:rPr lang="en-US" altLang="en-US" i="0" dirty="0"/>
            <a:t>’s)</a:t>
          </a:r>
        </a:p>
      </dgm:t>
    </dgm:pt>
    <dgm:pt modelId="{E3982AD9-CA23-440C-9B88-6BD6F46167A0}" type="parTrans" cxnId="{43F40A2A-0F6C-422C-A2E6-4AD235F9939F}">
      <dgm:prSet/>
      <dgm:spPr/>
      <dgm:t>
        <a:bodyPr/>
        <a:lstStyle/>
        <a:p>
          <a:endParaRPr lang="en-GB"/>
        </a:p>
      </dgm:t>
    </dgm:pt>
    <dgm:pt modelId="{5004553C-C74E-449B-AA77-5CAF3AAA052B}" type="sibTrans" cxnId="{43F40A2A-0F6C-422C-A2E6-4AD235F9939F}">
      <dgm:prSet/>
      <dgm:spPr/>
      <dgm:t>
        <a:bodyPr/>
        <a:lstStyle/>
        <a:p>
          <a:endParaRPr lang="en-GB"/>
        </a:p>
      </dgm:t>
    </dgm:pt>
    <dgm:pt modelId="{8C1A4B31-02CB-43EE-9968-85278FECFCB4}">
      <dgm:prSet/>
      <dgm:spPr/>
      <dgm:t>
        <a:bodyPr/>
        <a:lstStyle/>
        <a:p>
          <a:r>
            <a:rPr lang="en-US" altLang="en-US" dirty="0"/>
            <a:t>Obtain estimates of </a:t>
          </a:r>
          <a:r>
            <a:rPr lang="el-GR" altLang="en-US" b="0" dirty="0">
              <a:cs typeface="Arial" charset="0"/>
            </a:rPr>
            <a:t>β</a:t>
          </a:r>
          <a:r>
            <a:rPr lang="en-US" altLang="en-US" dirty="0"/>
            <a:t>’s in similar equation</a:t>
          </a:r>
        </a:p>
      </dgm:t>
    </dgm:pt>
    <dgm:pt modelId="{7A7ADB8F-0DA9-4840-A1CC-18F5D9549B6A}" type="parTrans" cxnId="{E101365D-D668-40DE-A590-1AD903EB0E8A}">
      <dgm:prSet/>
      <dgm:spPr/>
      <dgm:t>
        <a:bodyPr/>
        <a:lstStyle/>
        <a:p>
          <a:endParaRPr lang="en-GB"/>
        </a:p>
      </dgm:t>
    </dgm:pt>
    <dgm:pt modelId="{5485FE96-D852-4951-8900-E6A0531EAD88}" type="sibTrans" cxnId="{E101365D-D668-40DE-A590-1AD903EB0E8A}">
      <dgm:prSet/>
      <dgm:spPr/>
      <dgm:t>
        <a:bodyPr/>
        <a:lstStyle/>
        <a:p>
          <a:endParaRPr lang="en-GB"/>
        </a:p>
      </dgm:t>
    </dgm:pt>
    <dgm:pt modelId="{D4F1C0E8-2EFD-4598-8CFC-5C062AA2252E}">
      <dgm:prSet phldrT="[Text]"/>
      <dgm:spPr/>
      <dgm:t>
        <a:bodyPr/>
        <a:lstStyle/>
        <a:p>
          <a:r>
            <a:rPr lang="en-GB" dirty="0" err="1"/>
            <a:t>Z</a:t>
          </a:r>
          <a:r>
            <a:rPr lang="en-GB" baseline="-25000" dirty="0" err="1"/>
            <a:t>i</a:t>
          </a:r>
          <a:r>
            <a:rPr lang="en-GB" dirty="0"/>
            <a:t> is used to estimate the probability</a:t>
          </a:r>
        </a:p>
      </dgm:t>
    </dgm:pt>
    <dgm:pt modelId="{EF0FF183-F074-4D96-BB7B-B6C79AB7A183}" type="parTrans" cxnId="{871CCA1B-229D-46D5-AC04-F27D60B63FB4}">
      <dgm:prSet/>
      <dgm:spPr/>
      <dgm:t>
        <a:bodyPr/>
        <a:lstStyle/>
        <a:p>
          <a:endParaRPr lang="en-GB"/>
        </a:p>
      </dgm:t>
    </dgm:pt>
    <dgm:pt modelId="{244C22AC-0F66-4461-B8F9-6F532260B655}" type="sibTrans" cxnId="{871CCA1B-229D-46D5-AC04-F27D60B63FB4}">
      <dgm:prSet/>
      <dgm:spPr/>
      <dgm:t>
        <a:bodyPr/>
        <a:lstStyle/>
        <a:p>
          <a:endParaRPr lang="en-GB"/>
        </a:p>
      </dgm:t>
    </dgm:pt>
    <dgm:pt modelId="{6F0F21DF-2136-45E7-B06F-5565041557B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4458FE38-C1BE-404E-8D18-1423BA602F25}" type="parTrans" cxnId="{2AC87B7C-61D0-4CCF-B7F7-2C0E2FE00286}">
      <dgm:prSet/>
      <dgm:spPr/>
      <dgm:t>
        <a:bodyPr/>
        <a:lstStyle/>
        <a:p>
          <a:endParaRPr lang="en-GB"/>
        </a:p>
      </dgm:t>
    </dgm:pt>
    <dgm:pt modelId="{C55BAFED-1ACC-4011-A1B2-993B8D5A8413}" type="sibTrans" cxnId="{2AC87B7C-61D0-4CCF-B7F7-2C0E2FE00286}">
      <dgm:prSet/>
      <dgm:spPr/>
      <dgm:t>
        <a:bodyPr/>
        <a:lstStyle/>
        <a:p>
          <a:endParaRPr lang="en-GB"/>
        </a:p>
      </dgm:t>
    </dgm:pt>
    <dgm:pt modelId="{6127CED4-887C-42D7-936B-0FF74216BBC3}" type="pres">
      <dgm:prSet presAssocID="{F4B0C78A-DE55-4AFD-978B-0A943235CC7C}" presName="linear" presStyleCnt="0">
        <dgm:presLayoutVars>
          <dgm:animLvl val="lvl"/>
          <dgm:resizeHandles val="exact"/>
        </dgm:presLayoutVars>
      </dgm:prSet>
      <dgm:spPr/>
    </dgm:pt>
    <dgm:pt modelId="{BEE0FB3F-C9F6-43EA-9EE8-9F02E080A3E4}" type="pres">
      <dgm:prSet presAssocID="{7763A799-1DA2-459F-BA14-3F84511E5B4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447B90-391E-4BF8-BFA2-5AA14E83AA79}" type="pres">
      <dgm:prSet presAssocID="{7763A799-1DA2-459F-BA14-3F84511E5B4F}" presName="childText" presStyleLbl="revTx" presStyleIdx="0" presStyleCnt="3">
        <dgm:presLayoutVars>
          <dgm:bulletEnabled val="1"/>
        </dgm:presLayoutVars>
      </dgm:prSet>
      <dgm:spPr/>
    </dgm:pt>
    <dgm:pt modelId="{EA8C1986-F421-45B3-AC19-9FBCA0A929F1}" type="pres">
      <dgm:prSet presAssocID="{8C1A4B31-02CB-43EE-9968-85278FECFCB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DB1EE29-EA19-4D31-A286-1AFC0514B0EF}" type="pres">
      <dgm:prSet presAssocID="{5485FE96-D852-4951-8900-E6A0531EAD88}" presName="spacer" presStyleCnt="0"/>
      <dgm:spPr/>
    </dgm:pt>
    <dgm:pt modelId="{8B8F6C8E-8D60-456B-92B8-BB55302EEAC0}" type="pres">
      <dgm:prSet presAssocID="{28C91F50-7D15-4629-A4C4-A950AAA546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50D483-A050-4E0E-A289-86C835AE4382}" type="pres">
      <dgm:prSet presAssocID="{28C91F50-7D15-4629-A4C4-A950AAA54601}" presName="childText" presStyleLbl="revTx" presStyleIdx="1" presStyleCnt="3">
        <dgm:presLayoutVars>
          <dgm:bulletEnabled val="1"/>
        </dgm:presLayoutVars>
      </dgm:prSet>
      <dgm:spPr/>
    </dgm:pt>
    <dgm:pt modelId="{8CBF515D-5182-480A-B9E0-6DA06B84A660}" type="pres">
      <dgm:prSet presAssocID="{D4F1C0E8-2EFD-4598-8CFC-5C062AA2252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2CBEA27-EA83-4528-BB1B-30E62EBD64E0}" type="pres">
      <dgm:prSet presAssocID="{D4F1C0E8-2EFD-4598-8CFC-5C062AA2252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24D1B19-3A81-4C56-A1C4-C147856C175F}" type="presOf" srcId="{5019F872-24EC-49A8-A795-797ED29CF73F}" destId="{F150D483-A050-4E0E-A289-86C835AE4382}" srcOrd="0" destOrd="0" presId="urn:microsoft.com/office/officeart/2005/8/layout/vList2"/>
    <dgm:cxn modelId="{871CCA1B-229D-46D5-AC04-F27D60B63FB4}" srcId="{F4B0C78A-DE55-4AFD-978B-0A943235CC7C}" destId="{D4F1C0E8-2EFD-4598-8CFC-5C062AA2252E}" srcOrd="3" destOrd="0" parTransId="{EF0FF183-F074-4D96-BB7B-B6C79AB7A183}" sibTransId="{244C22AC-0F66-4461-B8F9-6F532260B655}"/>
    <dgm:cxn modelId="{125CF920-29EB-4FAA-83BC-6543717657A1}" type="presOf" srcId="{28C91F50-7D15-4629-A4C4-A950AAA54601}" destId="{8B8F6C8E-8D60-456B-92B8-BB55302EEAC0}" srcOrd="0" destOrd="0" presId="urn:microsoft.com/office/officeart/2005/8/layout/vList2"/>
    <dgm:cxn modelId="{43F40A2A-0F6C-422C-A2E6-4AD235F9939F}" srcId="{7763A799-1DA2-459F-BA14-3F84511E5B4F}" destId="{D7070E83-F5AA-4333-AC7E-BBDAB4E59F54}" srcOrd="1" destOrd="0" parTransId="{E3982AD9-CA23-440C-9B88-6BD6F46167A0}" sibTransId="{5004553C-C74E-449B-AA77-5CAF3AAA052B}"/>
    <dgm:cxn modelId="{E101365D-D668-40DE-A590-1AD903EB0E8A}" srcId="{F4B0C78A-DE55-4AFD-978B-0A943235CC7C}" destId="{8C1A4B31-02CB-43EE-9968-85278FECFCB4}" srcOrd="1" destOrd="0" parTransId="{7A7ADB8F-0DA9-4840-A1CC-18F5D9549B6A}" sibTransId="{5485FE96-D852-4951-8900-E6A0531EAD88}"/>
    <dgm:cxn modelId="{A5E4F065-84C2-4CEC-AB34-1BDAFA8AE826}" type="presOf" srcId="{6F0F21DF-2136-45E7-B06F-5565041557B6}" destId="{52CBEA27-EA83-4528-BB1B-30E62EBD64E0}" srcOrd="0" destOrd="0" presId="urn:microsoft.com/office/officeart/2005/8/layout/vList2"/>
    <dgm:cxn modelId="{0A26BA50-3E27-44C5-A95C-44054F4F7E22}" type="presOf" srcId="{D4F1C0E8-2EFD-4598-8CFC-5C062AA2252E}" destId="{8CBF515D-5182-480A-B9E0-6DA06B84A660}" srcOrd="0" destOrd="0" presId="urn:microsoft.com/office/officeart/2005/8/layout/vList2"/>
    <dgm:cxn modelId="{2AC87B7C-61D0-4CCF-B7F7-2C0E2FE00286}" srcId="{D4F1C0E8-2EFD-4598-8CFC-5C062AA2252E}" destId="{6F0F21DF-2136-45E7-B06F-5565041557B6}" srcOrd="0" destOrd="0" parTransId="{4458FE38-C1BE-404E-8D18-1423BA602F25}" sibTransId="{C55BAFED-1ACC-4011-A1B2-993B8D5A8413}"/>
    <dgm:cxn modelId="{A7A06087-810B-4BA7-B1AA-18F62BB012F8}" type="presOf" srcId="{F4B0C78A-DE55-4AFD-978B-0A943235CC7C}" destId="{6127CED4-887C-42D7-936B-0FF74216BBC3}" srcOrd="0" destOrd="0" presId="urn:microsoft.com/office/officeart/2005/8/layout/vList2"/>
    <dgm:cxn modelId="{8047868B-57C3-4292-BD97-ABA11980A765}" type="presOf" srcId="{9CFF06DB-8231-49A4-9D74-3267ACAE1C79}" destId="{5D447B90-391E-4BF8-BFA2-5AA14E83AA79}" srcOrd="0" destOrd="0" presId="urn:microsoft.com/office/officeart/2005/8/layout/vList2"/>
    <dgm:cxn modelId="{3C9D7A94-321D-4A33-8921-020EF0542848}" srcId="{F4B0C78A-DE55-4AFD-978B-0A943235CC7C}" destId="{28C91F50-7D15-4629-A4C4-A950AAA54601}" srcOrd="2" destOrd="0" parTransId="{1DB7FA4F-7F31-4032-8DE2-7F8AD98CACA3}" sibTransId="{F89F42AF-1394-4994-AD77-A5F7259A01AE}"/>
    <dgm:cxn modelId="{5A8729B8-09C1-4F47-A538-697A42486423}" srcId="{F4B0C78A-DE55-4AFD-978B-0A943235CC7C}" destId="{7763A799-1DA2-459F-BA14-3F84511E5B4F}" srcOrd="0" destOrd="0" parTransId="{100449DA-8A7E-454A-9A11-26095322B677}" sibTransId="{0EE434D9-CEA1-4652-B62C-4B3945FE6006}"/>
    <dgm:cxn modelId="{903C8BBF-8818-4163-9DB2-A3858019DE45}" type="presOf" srcId="{7763A799-1DA2-459F-BA14-3F84511E5B4F}" destId="{BEE0FB3F-C9F6-43EA-9EE8-9F02E080A3E4}" srcOrd="0" destOrd="0" presId="urn:microsoft.com/office/officeart/2005/8/layout/vList2"/>
    <dgm:cxn modelId="{6B2B1FC7-87D9-4749-B02D-19E53185F638}" srcId="{28C91F50-7D15-4629-A4C4-A950AAA54601}" destId="{5019F872-24EC-49A8-A795-797ED29CF73F}" srcOrd="0" destOrd="0" parTransId="{C317B91A-89F6-4577-9FAB-563C8B4F9D83}" sibTransId="{60F27F4B-F31F-41CB-B0CC-84ACC2B22CF5}"/>
    <dgm:cxn modelId="{9F5416DA-E42E-407A-A4F0-4230F94C51AB}" srcId="{7763A799-1DA2-459F-BA14-3F84511E5B4F}" destId="{9CFF06DB-8231-49A4-9D74-3267ACAE1C79}" srcOrd="0" destOrd="0" parTransId="{D4018DF2-6E4A-4DB9-9857-A6DE3460846F}" sibTransId="{96AF3CD5-6484-4A54-889C-E0695A6552DA}"/>
    <dgm:cxn modelId="{4D510CDF-BE87-4AE2-A8D6-5762381A10B1}" type="presOf" srcId="{D7070E83-F5AA-4333-AC7E-BBDAB4E59F54}" destId="{5D447B90-391E-4BF8-BFA2-5AA14E83AA79}" srcOrd="0" destOrd="1" presId="urn:microsoft.com/office/officeart/2005/8/layout/vList2"/>
    <dgm:cxn modelId="{2620F2FA-31E8-4F26-BEB5-842BE6EFF6F2}" type="presOf" srcId="{8C1A4B31-02CB-43EE-9968-85278FECFCB4}" destId="{EA8C1986-F421-45B3-AC19-9FBCA0A929F1}" srcOrd="0" destOrd="0" presId="urn:microsoft.com/office/officeart/2005/8/layout/vList2"/>
    <dgm:cxn modelId="{4324D04F-C226-4088-A52A-ED66F6C535BC}" type="presParOf" srcId="{6127CED4-887C-42D7-936B-0FF74216BBC3}" destId="{BEE0FB3F-C9F6-43EA-9EE8-9F02E080A3E4}" srcOrd="0" destOrd="0" presId="urn:microsoft.com/office/officeart/2005/8/layout/vList2"/>
    <dgm:cxn modelId="{D0162245-5FB1-4A5B-A5E5-AF16CC7F2E94}" type="presParOf" srcId="{6127CED4-887C-42D7-936B-0FF74216BBC3}" destId="{5D447B90-391E-4BF8-BFA2-5AA14E83AA79}" srcOrd="1" destOrd="0" presId="urn:microsoft.com/office/officeart/2005/8/layout/vList2"/>
    <dgm:cxn modelId="{AD640585-D4EB-4275-8636-3CFC1EA23A23}" type="presParOf" srcId="{6127CED4-887C-42D7-936B-0FF74216BBC3}" destId="{EA8C1986-F421-45B3-AC19-9FBCA0A929F1}" srcOrd="2" destOrd="0" presId="urn:microsoft.com/office/officeart/2005/8/layout/vList2"/>
    <dgm:cxn modelId="{8943010A-512F-4DE5-A9E4-795F5F9CCDA1}" type="presParOf" srcId="{6127CED4-887C-42D7-936B-0FF74216BBC3}" destId="{BDB1EE29-EA19-4D31-A286-1AFC0514B0EF}" srcOrd="3" destOrd="0" presId="urn:microsoft.com/office/officeart/2005/8/layout/vList2"/>
    <dgm:cxn modelId="{300F1611-9F89-49D9-AB89-4751A110A32A}" type="presParOf" srcId="{6127CED4-887C-42D7-936B-0FF74216BBC3}" destId="{8B8F6C8E-8D60-456B-92B8-BB55302EEAC0}" srcOrd="4" destOrd="0" presId="urn:microsoft.com/office/officeart/2005/8/layout/vList2"/>
    <dgm:cxn modelId="{59D3B86F-ADB7-4D30-9CF9-28C329BB0EBC}" type="presParOf" srcId="{6127CED4-887C-42D7-936B-0FF74216BBC3}" destId="{F150D483-A050-4E0E-A289-86C835AE4382}" srcOrd="5" destOrd="0" presId="urn:microsoft.com/office/officeart/2005/8/layout/vList2"/>
    <dgm:cxn modelId="{6288A12F-7698-45E7-9B6F-7C3F0BCB5D0D}" type="presParOf" srcId="{6127CED4-887C-42D7-936B-0FF74216BBC3}" destId="{8CBF515D-5182-480A-B9E0-6DA06B84A660}" srcOrd="6" destOrd="0" presId="urn:microsoft.com/office/officeart/2005/8/layout/vList2"/>
    <dgm:cxn modelId="{3CAB72A2-0B89-4034-8A79-7D85E2650CF2}" type="presParOf" srcId="{6127CED4-887C-42D7-936B-0FF74216BBC3}" destId="{52CBEA27-EA83-4528-BB1B-30E62EBD64E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E5D837E-78B2-4A40-91AE-36E8EAAA1C3C}" type="doc">
      <dgm:prSet loTypeId="urn:microsoft.com/office/officeart/2005/8/layout/vList5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2714BFE4-F8F5-4978-B395-B43742B97040}">
      <dgm:prSet phldrT="[Text]"/>
      <dgm:spPr/>
      <dgm:t>
        <a:bodyPr/>
        <a:lstStyle/>
        <a:p>
          <a:r>
            <a:rPr lang="en-US" altLang="en-US" dirty="0"/>
            <a:t>Who are good loan customers for this bank?</a:t>
          </a:r>
          <a:endParaRPr lang="en-GB" dirty="0"/>
        </a:p>
      </dgm:t>
    </dgm:pt>
    <dgm:pt modelId="{46E7648D-48E6-44E3-BB55-1DD775F632B1}" type="parTrans" cxnId="{E1EBDD6F-2F6D-458A-BA9E-B54970B0BA53}">
      <dgm:prSet/>
      <dgm:spPr/>
      <dgm:t>
        <a:bodyPr/>
        <a:lstStyle/>
        <a:p>
          <a:endParaRPr lang="en-GB"/>
        </a:p>
      </dgm:t>
    </dgm:pt>
    <dgm:pt modelId="{E2854885-3DD3-41DA-B843-690FFF1B675C}" type="sibTrans" cxnId="{E1EBDD6F-2F6D-458A-BA9E-B54970B0BA53}">
      <dgm:prSet/>
      <dgm:spPr/>
      <dgm:t>
        <a:bodyPr/>
        <a:lstStyle/>
        <a:p>
          <a:endParaRPr lang="en-GB"/>
        </a:p>
      </dgm:t>
    </dgm:pt>
    <dgm:pt modelId="{CD8736CC-5550-4BF2-948F-628876ED3F2B}">
      <dgm:prSet/>
      <dgm:spPr/>
      <dgm:t>
        <a:bodyPr/>
        <a:lstStyle/>
        <a:p>
          <a:r>
            <a:rPr lang="en-US" altLang="en-US" dirty="0"/>
            <a:t>DV: Default</a:t>
          </a:r>
        </a:p>
      </dgm:t>
    </dgm:pt>
    <dgm:pt modelId="{EF9F65E3-D5BB-4F19-8C4E-D7F9DE511823}" type="parTrans" cxnId="{43AA7BDF-72E5-491D-932C-5BA596743923}">
      <dgm:prSet/>
      <dgm:spPr/>
      <dgm:t>
        <a:bodyPr/>
        <a:lstStyle/>
        <a:p>
          <a:endParaRPr lang="en-GB"/>
        </a:p>
      </dgm:t>
    </dgm:pt>
    <dgm:pt modelId="{2A7F0B00-D91A-431F-9B50-5F9216E46385}" type="sibTrans" cxnId="{43AA7BDF-72E5-491D-932C-5BA596743923}">
      <dgm:prSet/>
      <dgm:spPr/>
      <dgm:t>
        <a:bodyPr/>
        <a:lstStyle/>
        <a:p>
          <a:endParaRPr lang="en-GB"/>
        </a:p>
      </dgm:t>
    </dgm:pt>
    <dgm:pt modelId="{F781DAF9-70DF-4AD2-ACC9-DD9D59AF4039}">
      <dgm:prSet/>
      <dgm:spPr/>
      <dgm:t>
        <a:bodyPr/>
        <a:lstStyle/>
        <a:p>
          <a:pPr marR="0" eaLnBrk="1" fontAlgn="auto" latinLnBrk="0" hangingPunct="1">
            <a:buClrTx/>
            <a:buSzTx/>
            <a:buFontTx/>
            <a:tabLst/>
            <a:defRPr/>
          </a:pPr>
          <a:r>
            <a:rPr lang="en-US" altLang="en-US" dirty="0"/>
            <a:t>Possible IVs: </a:t>
          </a:r>
          <a:r>
            <a:rPr lang="en-GB" altLang="en-US" dirty="0"/>
            <a:t>age, education, time with current employer, time at current address, income, debt to income ratio, credit card debt, and other debt</a:t>
          </a:r>
        </a:p>
      </dgm:t>
    </dgm:pt>
    <dgm:pt modelId="{E45023F6-666A-4CA6-ADC1-0624D4ABB0B4}" type="parTrans" cxnId="{54D024E6-EAF6-4BAF-B27C-C3B672DDD488}">
      <dgm:prSet/>
      <dgm:spPr/>
      <dgm:t>
        <a:bodyPr/>
        <a:lstStyle/>
        <a:p>
          <a:endParaRPr lang="en-GB"/>
        </a:p>
      </dgm:t>
    </dgm:pt>
    <dgm:pt modelId="{88B7868D-4B8E-470A-8CD1-392419BFAF1F}" type="sibTrans" cxnId="{54D024E6-EAF6-4BAF-B27C-C3B672DDD488}">
      <dgm:prSet/>
      <dgm:spPr/>
      <dgm:t>
        <a:bodyPr/>
        <a:lstStyle/>
        <a:p>
          <a:endParaRPr lang="en-GB"/>
        </a:p>
      </dgm:t>
    </dgm:pt>
    <dgm:pt modelId="{BE92BDCA-E24C-4003-9AD5-58197A5C476C}">
      <dgm:prSet/>
      <dgm:spPr/>
      <dgm:t>
        <a:bodyPr/>
        <a:lstStyle/>
        <a:p>
          <a:pPr marR="0" eaLnBrk="1" fontAlgn="auto" latinLnBrk="0" hangingPunct="1">
            <a:buClrTx/>
            <a:buSzTx/>
            <a:buFontTx/>
            <a:tabLst/>
            <a:defRPr/>
          </a:pPr>
          <a:r>
            <a:rPr lang="en-US" altLang="en-US" dirty="0"/>
            <a:t>Which variable(s) predict probability of defaulting?</a:t>
          </a:r>
          <a:endParaRPr lang="en-GB" altLang="en-US" dirty="0"/>
        </a:p>
      </dgm:t>
    </dgm:pt>
    <dgm:pt modelId="{7461A964-40E1-4E38-9149-ED3201C40483}" type="parTrans" cxnId="{50571E0C-73CA-4C47-B240-9B7E8427DECF}">
      <dgm:prSet/>
      <dgm:spPr/>
      <dgm:t>
        <a:bodyPr/>
        <a:lstStyle/>
        <a:p>
          <a:endParaRPr lang="en-GB"/>
        </a:p>
      </dgm:t>
    </dgm:pt>
    <dgm:pt modelId="{E2EC758F-531D-43A6-BBAE-8BC501EB2C14}" type="sibTrans" cxnId="{50571E0C-73CA-4C47-B240-9B7E8427DECF}">
      <dgm:prSet/>
      <dgm:spPr/>
      <dgm:t>
        <a:bodyPr/>
        <a:lstStyle/>
        <a:p>
          <a:endParaRPr lang="en-GB"/>
        </a:p>
      </dgm:t>
    </dgm:pt>
    <dgm:pt modelId="{C2DE06AF-D63E-4CAB-9D81-0D2AA560BE73}">
      <dgm:prSet/>
      <dgm:spPr/>
      <dgm:t>
        <a:bodyPr/>
        <a:lstStyle/>
        <a:p>
          <a:r>
            <a:rPr lang="en-US" altLang="en-US" dirty="0"/>
            <a:t>Open Bank </a:t>
          </a:r>
          <a:r>
            <a:rPr lang="en-US" altLang="en-US" dirty="0" err="1"/>
            <a:t>loan.sav</a:t>
          </a:r>
          <a:endParaRPr lang="en-US" altLang="en-US" dirty="0"/>
        </a:p>
      </dgm:t>
    </dgm:pt>
    <dgm:pt modelId="{497B1EBD-0F90-4C4F-8D8C-A3932B6C99C4}" type="parTrans" cxnId="{475619F0-C374-4C1F-B683-C91E9183BE37}">
      <dgm:prSet/>
      <dgm:spPr/>
      <dgm:t>
        <a:bodyPr/>
        <a:lstStyle/>
        <a:p>
          <a:endParaRPr lang="en-GB"/>
        </a:p>
      </dgm:t>
    </dgm:pt>
    <dgm:pt modelId="{A55786D3-167D-42DF-B58E-0BD2D283CD43}" type="sibTrans" cxnId="{475619F0-C374-4C1F-B683-C91E9183BE37}">
      <dgm:prSet/>
      <dgm:spPr/>
      <dgm:t>
        <a:bodyPr/>
        <a:lstStyle/>
        <a:p>
          <a:endParaRPr lang="en-GB"/>
        </a:p>
      </dgm:t>
    </dgm:pt>
    <dgm:pt modelId="{3CB8F9CC-964E-422C-B1F8-E67D5E7A76C9}">
      <dgm:prSet/>
      <dgm:spPr/>
      <dgm:t>
        <a:bodyPr/>
        <a:lstStyle/>
        <a:p>
          <a:r>
            <a:rPr lang="en-US" altLang="en-US" dirty="0"/>
            <a:t>Estimate the best binary logistic regression model</a:t>
          </a:r>
        </a:p>
      </dgm:t>
    </dgm:pt>
    <dgm:pt modelId="{6E403D07-5F3B-4AB3-9257-C5B36C841B5C}" type="parTrans" cxnId="{42699673-5594-4D6D-BD54-6212F5AEFD87}">
      <dgm:prSet/>
      <dgm:spPr/>
      <dgm:t>
        <a:bodyPr/>
        <a:lstStyle/>
        <a:p>
          <a:endParaRPr lang="en-GB"/>
        </a:p>
      </dgm:t>
    </dgm:pt>
    <dgm:pt modelId="{341E856C-5F76-4ED0-A133-4D33E00687B9}" type="sibTrans" cxnId="{42699673-5594-4D6D-BD54-6212F5AEFD87}">
      <dgm:prSet/>
      <dgm:spPr/>
      <dgm:t>
        <a:bodyPr/>
        <a:lstStyle/>
        <a:p>
          <a:endParaRPr lang="en-GB"/>
        </a:p>
      </dgm:t>
    </dgm:pt>
    <dgm:pt modelId="{2FDD7F11-63D2-4677-B448-71E57B999545}">
      <dgm:prSet/>
      <dgm:spPr/>
      <dgm:t>
        <a:bodyPr/>
        <a:lstStyle/>
        <a:p>
          <a:r>
            <a:rPr lang="en-US" altLang="en-US" dirty="0"/>
            <a:t>Answer questions on next slide</a:t>
          </a:r>
        </a:p>
      </dgm:t>
    </dgm:pt>
    <dgm:pt modelId="{47475977-3319-46F8-B548-57D0B09AF4AA}" type="parTrans" cxnId="{048CE5F6-F8F0-4429-8D94-710786587326}">
      <dgm:prSet/>
      <dgm:spPr/>
      <dgm:t>
        <a:bodyPr/>
        <a:lstStyle/>
        <a:p>
          <a:endParaRPr lang="en-GB"/>
        </a:p>
      </dgm:t>
    </dgm:pt>
    <dgm:pt modelId="{78090A71-5EEE-45E0-8EE7-DDD0897355E6}" type="sibTrans" cxnId="{048CE5F6-F8F0-4429-8D94-710786587326}">
      <dgm:prSet/>
      <dgm:spPr/>
      <dgm:t>
        <a:bodyPr/>
        <a:lstStyle/>
        <a:p>
          <a:endParaRPr lang="en-GB"/>
        </a:p>
      </dgm:t>
    </dgm:pt>
    <dgm:pt modelId="{E8F18D2F-1D86-47E0-AD06-85178E4A0D3B}" type="pres">
      <dgm:prSet presAssocID="{7E5D837E-78B2-4A40-91AE-36E8EAAA1C3C}" presName="Name0" presStyleCnt="0">
        <dgm:presLayoutVars>
          <dgm:dir/>
          <dgm:animLvl val="lvl"/>
          <dgm:resizeHandles val="exact"/>
        </dgm:presLayoutVars>
      </dgm:prSet>
      <dgm:spPr/>
    </dgm:pt>
    <dgm:pt modelId="{0DBF2072-98CE-4DDD-BCE6-FF8B2331D224}" type="pres">
      <dgm:prSet presAssocID="{2714BFE4-F8F5-4978-B395-B43742B97040}" presName="linNode" presStyleCnt="0"/>
      <dgm:spPr/>
    </dgm:pt>
    <dgm:pt modelId="{975B68D8-5752-45FD-AC36-9EE3108BDF5F}" type="pres">
      <dgm:prSet presAssocID="{2714BFE4-F8F5-4978-B395-B43742B9704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60745CD-B3D5-4F68-ABF1-7A482DA9C111}" type="pres">
      <dgm:prSet presAssocID="{2714BFE4-F8F5-4978-B395-B43742B97040}" presName="descendantText" presStyleLbl="alignAccFollowNode1" presStyleIdx="0" presStyleCnt="2">
        <dgm:presLayoutVars>
          <dgm:bulletEnabled val="1"/>
        </dgm:presLayoutVars>
      </dgm:prSet>
      <dgm:spPr/>
    </dgm:pt>
    <dgm:pt modelId="{430AE22A-8885-4FEE-824E-411809D05701}" type="pres">
      <dgm:prSet presAssocID="{E2854885-3DD3-41DA-B843-690FFF1B675C}" presName="sp" presStyleCnt="0"/>
      <dgm:spPr/>
    </dgm:pt>
    <dgm:pt modelId="{6F70542C-C4C7-483A-A2A8-80593F5229F4}" type="pres">
      <dgm:prSet presAssocID="{C2DE06AF-D63E-4CAB-9D81-0D2AA560BE73}" presName="linNode" presStyleCnt="0"/>
      <dgm:spPr/>
    </dgm:pt>
    <dgm:pt modelId="{27FE4022-817B-481A-9C1E-F60B02E31770}" type="pres">
      <dgm:prSet presAssocID="{C2DE06AF-D63E-4CAB-9D81-0D2AA560BE7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97B78AF-865E-44B1-A936-4E4D31F1FA93}" type="pres">
      <dgm:prSet presAssocID="{C2DE06AF-D63E-4CAB-9D81-0D2AA560BE7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A5B63A00-29BF-43D5-AA36-5D56B8D00949}" type="presOf" srcId="{2714BFE4-F8F5-4978-B395-B43742B97040}" destId="{975B68D8-5752-45FD-AC36-9EE3108BDF5F}" srcOrd="0" destOrd="0" presId="urn:microsoft.com/office/officeart/2005/8/layout/vList5"/>
    <dgm:cxn modelId="{50571E0C-73CA-4C47-B240-9B7E8427DECF}" srcId="{2714BFE4-F8F5-4978-B395-B43742B97040}" destId="{BE92BDCA-E24C-4003-9AD5-58197A5C476C}" srcOrd="2" destOrd="0" parTransId="{7461A964-40E1-4E38-9149-ED3201C40483}" sibTransId="{E2EC758F-531D-43A6-BBAE-8BC501EB2C14}"/>
    <dgm:cxn modelId="{2E351F0C-0B77-485C-9250-985E0CF4EF96}" type="presOf" srcId="{F781DAF9-70DF-4AD2-ACC9-DD9D59AF4039}" destId="{E60745CD-B3D5-4F68-ABF1-7A482DA9C111}" srcOrd="0" destOrd="1" presId="urn:microsoft.com/office/officeart/2005/8/layout/vList5"/>
    <dgm:cxn modelId="{15B5CD0F-18C9-47AD-A654-0F32230A2EFD}" type="presOf" srcId="{3CB8F9CC-964E-422C-B1F8-E67D5E7A76C9}" destId="{597B78AF-865E-44B1-A936-4E4D31F1FA93}" srcOrd="0" destOrd="0" presId="urn:microsoft.com/office/officeart/2005/8/layout/vList5"/>
    <dgm:cxn modelId="{9891C71B-C459-4377-B240-074AAF47D5C3}" type="presOf" srcId="{BE92BDCA-E24C-4003-9AD5-58197A5C476C}" destId="{E60745CD-B3D5-4F68-ABF1-7A482DA9C111}" srcOrd="0" destOrd="2" presId="urn:microsoft.com/office/officeart/2005/8/layout/vList5"/>
    <dgm:cxn modelId="{06FFAC4F-959E-4F04-92D5-EF21A02DD3CD}" type="presOf" srcId="{CD8736CC-5550-4BF2-948F-628876ED3F2B}" destId="{E60745CD-B3D5-4F68-ABF1-7A482DA9C111}" srcOrd="0" destOrd="0" presId="urn:microsoft.com/office/officeart/2005/8/layout/vList5"/>
    <dgm:cxn modelId="{E1EBDD6F-2F6D-458A-BA9E-B54970B0BA53}" srcId="{7E5D837E-78B2-4A40-91AE-36E8EAAA1C3C}" destId="{2714BFE4-F8F5-4978-B395-B43742B97040}" srcOrd="0" destOrd="0" parTransId="{46E7648D-48E6-44E3-BB55-1DD775F632B1}" sibTransId="{E2854885-3DD3-41DA-B843-690FFF1B675C}"/>
    <dgm:cxn modelId="{42699673-5594-4D6D-BD54-6212F5AEFD87}" srcId="{C2DE06AF-D63E-4CAB-9D81-0D2AA560BE73}" destId="{3CB8F9CC-964E-422C-B1F8-E67D5E7A76C9}" srcOrd="0" destOrd="0" parTransId="{6E403D07-5F3B-4AB3-9257-C5B36C841B5C}" sibTransId="{341E856C-5F76-4ED0-A133-4D33E00687B9}"/>
    <dgm:cxn modelId="{F3D65154-2A51-49BF-A10A-1AB4D4DBD0D6}" type="presOf" srcId="{C2DE06AF-D63E-4CAB-9D81-0D2AA560BE73}" destId="{27FE4022-817B-481A-9C1E-F60B02E31770}" srcOrd="0" destOrd="0" presId="urn:microsoft.com/office/officeart/2005/8/layout/vList5"/>
    <dgm:cxn modelId="{ADACF586-51E0-48FD-A37C-21A92737D4C9}" type="presOf" srcId="{7E5D837E-78B2-4A40-91AE-36E8EAAA1C3C}" destId="{E8F18D2F-1D86-47E0-AD06-85178E4A0D3B}" srcOrd="0" destOrd="0" presId="urn:microsoft.com/office/officeart/2005/8/layout/vList5"/>
    <dgm:cxn modelId="{93942388-51DC-46A3-8AD9-31B15BD4761D}" type="presOf" srcId="{2FDD7F11-63D2-4677-B448-71E57B999545}" destId="{597B78AF-865E-44B1-A936-4E4D31F1FA93}" srcOrd="0" destOrd="1" presId="urn:microsoft.com/office/officeart/2005/8/layout/vList5"/>
    <dgm:cxn modelId="{43AA7BDF-72E5-491D-932C-5BA596743923}" srcId="{2714BFE4-F8F5-4978-B395-B43742B97040}" destId="{CD8736CC-5550-4BF2-948F-628876ED3F2B}" srcOrd="0" destOrd="0" parTransId="{EF9F65E3-D5BB-4F19-8C4E-D7F9DE511823}" sibTransId="{2A7F0B00-D91A-431F-9B50-5F9216E46385}"/>
    <dgm:cxn modelId="{54D024E6-EAF6-4BAF-B27C-C3B672DDD488}" srcId="{2714BFE4-F8F5-4978-B395-B43742B97040}" destId="{F781DAF9-70DF-4AD2-ACC9-DD9D59AF4039}" srcOrd="1" destOrd="0" parTransId="{E45023F6-666A-4CA6-ADC1-0624D4ABB0B4}" sibTransId="{88B7868D-4B8E-470A-8CD1-392419BFAF1F}"/>
    <dgm:cxn modelId="{475619F0-C374-4C1F-B683-C91E9183BE37}" srcId="{7E5D837E-78B2-4A40-91AE-36E8EAAA1C3C}" destId="{C2DE06AF-D63E-4CAB-9D81-0D2AA560BE73}" srcOrd="1" destOrd="0" parTransId="{497B1EBD-0F90-4C4F-8D8C-A3932B6C99C4}" sibTransId="{A55786D3-167D-42DF-B58E-0BD2D283CD43}"/>
    <dgm:cxn modelId="{048CE5F6-F8F0-4429-8D94-710786587326}" srcId="{C2DE06AF-D63E-4CAB-9D81-0D2AA560BE73}" destId="{2FDD7F11-63D2-4677-B448-71E57B999545}" srcOrd="1" destOrd="0" parTransId="{47475977-3319-46F8-B548-57D0B09AF4AA}" sibTransId="{78090A71-5EEE-45E0-8EE7-DDD0897355E6}"/>
    <dgm:cxn modelId="{D1A8C6AD-3E09-4937-9468-FC2515121A03}" type="presParOf" srcId="{E8F18D2F-1D86-47E0-AD06-85178E4A0D3B}" destId="{0DBF2072-98CE-4DDD-BCE6-FF8B2331D224}" srcOrd="0" destOrd="0" presId="urn:microsoft.com/office/officeart/2005/8/layout/vList5"/>
    <dgm:cxn modelId="{DBB1B302-5ED1-4BE7-88D1-88BA84DFA210}" type="presParOf" srcId="{0DBF2072-98CE-4DDD-BCE6-FF8B2331D224}" destId="{975B68D8-5752-45FD-AC36-9EE3108BDF5F}" srcOrd="0" destOrd="0" presId="urn:microsoft.com/office/officeart/2005/8/layout/vList5"/>
    <dgm:cxn modelId="{F9C5D5AB-A71D-4688-9A19-F50D128BCE64}" type="presParOf" srcId="{0DBF2072-98CE-4DDD-BCE6-FF8B2331D224}" destId="{E60745CD-B3D5-4F68-ABF1-7A482DA9C111}" srcOrd="1" destOrd="0" presId="urn:microsoft.com/office/officeart/2005/8/layout/vList5"/>
    <dgm:cxn modelId="{3DFC4B8F-7224-4FA6-A0F5-BBF233BDD912}" type="presParOf" srcId="{E8F18D2F-1D86-47E0-AD06-85178E4A0D3B}" destId="{430AE22A-8885-4FEE-824E-411809D05701}" srcOrd="1" destOrd="0" presId="urn:microsoft.com/office/officeart/2005/8/layout/vList5"/>
    <dgm:cxn modelId="{557E634D-0327-409D-AF83-6FAA73A275C8}" type="presParOf" srcId="{E8F18D2F-1D86-47E0-AD06-85178E4A0D3B}" destId="{6F70542C-C4C7-483A-A2A8-80593F5229F4}" srcOrd="2" destOrd="0" presId="urn:microsoft.com/office/officeart/2005/8/layout/vList5"/>
    <dgm:cxn modelId="{FF75E84C-20EE-44B6-8674-11366D01E691}" type="presParOf" srcId="{6F70542C-C4C7-483A-A2A8-80593F5229F4}" destId="{27FE4022-817B-481A-9C1E-F60B02E31770}" srcOrd="0" destOrd="0" presId="urn:microsoft.com/office/officeart/2005/8/layout/vList5"/>
    <dgm:cxn modelId="{01AF46BE-8B02-4029-ADA4-23337D1EA00E}" type="presParOf" srcId="{6F70542C-C4C7-483A-A2A8-80593F5229F4}" destId="{597B78AF-865E-44B1-A936-4E4D31F1FA9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D644F-11A2-4373-A09A-EFEFF6FCA6FC}">
      <dsp:nvSpPr>
        <dsp:cNvPr id="0" name=""/>
        <dsp:cNvSpPr/>
      </dsp:nvSpPr>
      <dsp:spPr>
        <a:xfrm rot="5400000">
          <a:off x="1721560" y="1175316"/>
          <a:ext cx="1039465" cy="1183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56A45-C6CA-40D3-B0F0-3B7A7AFF1AE9}">
      <dsp:nvSpPr>
        <dsp:cNvPr id="0" name=""/>
        <dsp:cNvSpPr/>
      </dsp:nvSpPr>
      <dsp:spPr>
        <a:xfrm>
          <a:off x="1446165" y="23047"/>
          <a:ext cx="1749848" cy="122483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Logistic Regression</a:t>
          </a:r>
        </a:p>
      </dsp:txBody>
      <dsp:txXfrm>
        <a:off x="1505967" y="82849"/>
        <a:ext cx="1630244" cy="1105233"/>
      </dsp:txXfrm>
    </dsp:sp>
    <dsp:sp modelId="{53985169-99AD-4962-9982-95DCA9202DB8}">
      <dsp:nvSpPr>
        <dsp:cNvPr id="0" name=""/>
        <dsp:cNvSpPr/>
      </dsp:nvSpPr>
      <dsp:spPr>
        <a:xfrm>
          <a:off x="3196013" y="139863"/>
          <a:ext cx="1272673" cy="98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404C4-36F1-4BB3-B7A6-5EFE0FBC9D9C}">
      <dsp:nvSpPr>
        <dsp:cNvPr id="0" name=""/>
        <dsp:cNvSpPr/>
      </dsp:nvSpPr>
      <dsp:spPr>
        <a:xfrm rot="5400000">
          <a:off x="3172371" y="2551212"/>
          <a:ext cx="1039465" cy="118339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BDD27-E63B-4AB6-AD5C-259E131D1588}">
      <dsp:nvSpPr>
        <dsp:cNvPr id="0" name=""/>
        <dsp:cNvSpPr/>
      </dsp:nvSpPr>
      <dsp:spPr>
        <a:xfrm>
          <a:off x="2896975" y="1398943"/>
          <a:ext cx="1749848" cy="122483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In-class Exercises</a:t>
          </a:r>
        </a:p>
      </dsp:txBody>
      <dsp:txXfrm>
        <a:off x="2956777" y="1458745"/>
        <a:ext cx="1630244" cy="1105233"/>
      </dsp:txXfrm>
    </dsp:sp>
    <dsp:sp modelId="{BE12DF0A-F919-4CF5-AFA5-24567430C843}">
      <dsp:nvSpPr>
        <dsp:cNvPr id="0" name=""/>
        <dsp:cNvSpPr/>
      </dsp:nvSpPr>
      <dsp:spPr>
        <a:xfrm>
          <a:off x="4646824" y="1515760"/>
          <a:ext cx="1272673" cy="989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3ABA4-3995-4D76-92E0-21DB86728D37}">
      <dsp:nvSpPr>
        <dsp:cNvPr id="0" name=""/>
        <dsp:cNvSpPr/>
      </dsp:nvSpPr>
      <dsp:spPr>
        <a:xfrm>
          <a:off x="4347786" y="2774840"/>
          <a:ext cx="1749848" cy="1224837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Individual CW</a:t>
          </a:r>
        </a:p>
      </dsp:txBody>
      <dsp:txXfrm>
        <a:off x="4407588" y="2834642"/>
        <a:ext cx="1630244" cy="11052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219709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Chi-</a:t>
          </a:r>
          <a:r>
            <a:rPr lang="en-GB" sz="1100" kern="1200" dirty="0" err="1">
              <a:solidFill>
                <a:schemeClr val="tx1"/>
              </a:solidFill>
            </a:rPr>
            <a:t>sq</a:t>
          </a:r>
          <a:r>
            <a:rPr lang="en-GB" sz="1100" kern="1200" dirty="0">
              <a:solidFill>
                <a:schemeClr val="tx1"/>
              </a:solidFill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R</a:t>
          </a:r>
          <a:r>
            <a:rPr lang="en-GB" sz="1100" kern="1200" baseline="30000" dirty="0">
              <a:solidFill>
                <a:schemeClr val="tx1"/>
              </a:solidFill>
            </a:rPr>
            <a:t>2</a:t>
          </a:r>
          <a:r>
            <a:rPr lang="en-GB" sz="1100" kern="1200" dirty="0">
              <a:solidFill>
                <a:schemeClr val="tx1"/>
              </a:solidFill>
            </a:rPr>
            <a:t> = 44.1%</a:t>
          </a:r>
        </a:p>
      </dsp:txBody>
      <dsp:txXfrm>
        <a:off x="0" y="219709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5734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solidFill>
                <a:schemeClr val="tx1"/>
              </a:solidFill>
            </a:rPr>
            <a:t>Is it a good model?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73201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082494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Yes </a:t>
          </a:r>
          <a:r>
            <a:rPr lang="en-US" altLang="en-US" sz="1100" kern="1200">
              <a:solidFill>
                <a:schemeClr val="tx1"/>
              </a:solidFill>
            </a:rPr>
            <a:t>– 81.4%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0" y="1082494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920134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Does </a:t>
          </a:r>
          <a:r>
            <a:rPr lang="en-US" altLang="en-US" sz="1100" kern="1200" dirty="0">
              <a:solidFill>
                <a:schemeClr val="tx1"/>
              </a:solidFill>
            </a:rPr>
            <a:t>the model have a good prediction rate?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935986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772030"/>
          <a:ext cx="7543800" cy="831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Debt </a:t>
          </a:r>
          <a:r>
            <a:rPr lang="en-US" altLang="en-US" sz="1100" kern="1200" dirty="0">
              <a:noFill/>
            </a:rPr>
            <a:t>to income ratio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Credit card debt</a:t>
          </a:r>
          <a:endParaRPr lang="en-US" altLang="en-US" sz="1100" kern="1200" dirty="0">
            <a:noFill/>
          </a:endParaRPr>
        </a:p>
      </dsp:txBody>
      <dsp:txXfrm>
        <a:off x="0" y="1772030"/>
        <a:ext cx="7543800" cy="831600"/>
      </dsp:txXfrm>
    </dsp:sp>
    <dsp:sp modelId="{1641A1BB-FABA-4753-8F2D-D97CE047C3F1}">
      <dsp:nvSpPr>
        <dsp:cNvPr id="0" name=""/>
        <dsp:cNvSpPr/>
      </dsp:nvSpPr>
      <dsp:spPr>
        <a:xfrm>
          <a:off x="377190" y="160966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positively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1625521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825390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with current employer</a:t>
          </a:r>
          <a:endParaRPr lang="en-US" altLang="en-US" sz="1100" kern="1200" dirty="0">
            <a:noFill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at current address</a:t>
          </a:r>
          <a:endParaRPr lang="en-US" altLang="en-US" sz="1100" kern="1200" dirty="0">
            <a:noFill/>
          </a:endParaRPr>
        </a:p>
      </dsp:txBody>
      <dsp:txXfrm>
        <a:off x="0" y="2825390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663030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negatively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2678882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688175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525815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How would you describe good prospects for loans?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3541667"/>
        <a:ext cx="5248956" cy="2930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219709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Chi-</a:t>
          </a:r>
          <a:r>
            <a:rPr lang="en-GB" sz="1100" kern="1200" dirty="0" err="1">
              <a:solidFill>
                <a:schemeClr val="tx1"/>
              </a:solidFill>
            </a:rPr>
            <a:t>sq</a:t>
          </a:r>
          <a:r>
            <a:rPr lang="en-GB" sz="1100" kern="1200" dirty="0">
              <a:solidFill>
                <a:schemeClr val="tx1"/>
              </a:solidFill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R</a:t>
          </a:r>
          <a:r>
            <a:rPr lang="en-GB" sz="1100" kern="1200" baseline="30000" dirty="0">
              <a:solidFill>
                <a:schemeClr val="tx1"/>
              </a:solidFill>
            </a:rPr>
            <a:t>2</a:t>
          </a:r>
          <a:r>
            <a:rPr lang="en-GB" sz="1100" kern="1200" dirty="0">
              <a:solidFill>
                <a:schemeClr val="tx1"/>
              </a:solidFill>
            </a:rPr>
            <a:t> = 44.1%</a:t>
          </a:r>
        </a:p>
      </dsp:txBody>
      <dsp:txXfrm>
        <a:off x="0" y="219709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5734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solidFill>
                <a:schemeClr val="tx1"/>
              </a:solidFill>
            </a:rPr>
            <a:t>Is it a good model?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73201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082494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Yes </a:t>
          </a:r>
          <a:r>
            <a:rPr lang="en-US" altLang="en-US" sz="1100" kern="1200">
              <a:solidFill>
                <a:schemeClr val="tx1"/>
              </a:solidFill>
            </a:rPr>
            <a:t>– 81.4%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0" y="1082494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920134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Does </a:t>
          </a:r>
          <a:r>
            <a:rPr lang="en-US" altLang="en-US" sz="1100" kern="1200" dirty="0">
              <a:solidFill>
                <a:schemeClr val="tx1"/>
              </a:solidFill>
            </a:rPr>
            <a:t>the model have a good prediction rate?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935986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772030"/>
          <a:ext cx="7543800" cy="831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Debt to income ratio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Credit card debt</a:t>
          </a:r>
        </a:p>
      </dsp:txBody>
      <dsp:txXfrm>
        <a:off x="0" y="1772030"/>
        <a:ext cx="7543800" cy="831600"/>
      </dsp:txXfrm>
    </dsp:sp>
    <dsp:sp modelId="{1641A1BB-FABA-4753-8F2D-D97CE047C3F1}">
      <dsp:nvSpPr>
        <dsp:cNvPr id="0" name=""/>
        <dsp:cNvSpPr/>
      </dsp:nvSpPr>
      <dsp:spPr>
        <a:xfrm>
          <a:off x="377190" y="160966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positively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1625521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825390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with current employer</a:t>
          </a:r>
          <a:endParaRPr lang="en-US" altLang="en-US" sz="1100" kern="1200" dirty="0">
            <a:noFill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at current address</a:t>
          </a:r>
          <a:endParaRPr lang="en-US" altLang="en-US" sz="1100" kern="1200" dirty="0">
            <a:noFill/>
          </a:endParaRPr>
        </a:p>
      </dsp:txBody>
      <dsp:txXfrm>
        <a:off x="0" y="2825390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663030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negatively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2678882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688175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525815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How would you describe good prospects for loans?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3541667"/>
        <a:ext cx="5248956" cy="2930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219709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Chi-</a:t>
          </a:r>
          <a:r>
            <a:rPr lang="en-GB" sz="1100" kern="1200" dirty="0" err="1">
              <a:solidFill>
                <a:schemeClr val="tx1"/>
              </a:solidFill>
            </a:rPr>
            <a:t>sq</a:t>
          </a:r>
          <a:r>
            <a:rPr lang="en-GB" sz="1100" kern="1200" dirty="0">
              <a:solidFill>
                <a:schemeClr val="tx1"/>
              </a:solidFill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R</a:t>
          </a:r>
          <a:r>
            <a:rPr lang="en-GB" sz="1100" kern="1200" baseline="30000" dirty="0">
              <a:solidFill>
                <a:schemeClr val="tx1"/>
              </a:solidFill>
            </a:rPr>
            <a:t>2</a:t>
          </a:r>
          <a:r>
            <a:rPr lang="en-GB" sz="1100" kern="1200" dirty="0">
              <a:solidFill>
                <a:schemeClr val="tx1"/>
              </a:solidFill>
            </a:rPr>
            <a:t> = 44.1%</a:t>
          </a:r>
        </a:p>
      </dsp:txBody>
      <dsp:txXfrm>
        <a:off x="0" y="219709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5734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solidFill>
                <a:schemeClr val="tx1"/>
              </a:solidFill>
            </a:rPr>
            <a:t>Is it a good model?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73201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082494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Yes </a:t>
          </a:r>
          <a:r>
            <a:rPr lang="en-US" altLang="en-US" sz="1100" kern="1200">
              <a:solidFill>
                <a:schemeClr val="tx1"/>
              </a:solidFill>
            </a:rPr>
            <a:t>– 81.4%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0" y="1082494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920134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Does </a:t>
          </a:r>
          <a:r>
            <a:rPr lang="en-US" altLang="en-US" sz="1100" kern="1200" dirty="0">
              <a:solidFill>
                <a:schemeClr val="tx1"/>
              </a:solidFill>
            </a:rPr>
            <a:t>the model have a good prediction rate?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935986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772030"/>
          <a:ext cx="7543800" cy="831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Debt to income ratio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Credit card debt</a:t>
          </a:r>
        </a:p>
      </dsp:txBody>
      <dsp:txXfrm>
        <a:off x="0" y="1772030"/>
        <a:ext cx="7543800" cy="831600"/>
      </dsp:txXfrm>
    </dsp:sp>
    <dsp:sp modelId="{1641A1BB-FABA-4753-8F2D-D97CE047C3F1}">
      <dsp:nvSpPr>
        <dsp:cNvPr id="0" name=""/>
        <dsp:cNvSpPr/>
      </dsp:nvSpPr>
      <dsp:spPr>
        <a:xfrm>
          <a:off x="377190" y="160966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positively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1625521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825390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solidFill>
                <a:schemeClr val="tx1"/>
              </a:solidFill>
            </a:rPr>
            <a:t>Time with current employer</a:t>
          </a:r>
          <a:endParaRPr lang="en-US" altLang="en-US" sz="11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solidFill>
                <a:schemeClr val="tx1"/>
              </a:solidFill>
            </a:rPr>
            <a:t>Time at current address</a:t>
          </a:r>
        </a:p>
      </dsp:txBody>
      <dsp:txXfrm>
        <a:off x="0" y="2825390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663030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negatively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2678882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688175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525815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How would you describe good prospects for loans?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3541667"/>
        <a:ext cx="5248956" cy="2930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B2970A-6AD5-424D-AFFF-35E390649930}">
      <dsp:nvSpPr>
        <dsp:cNvPr id="0" name=""/>
        <dsp:cNvSpPr/>
      </dsp:nvSpPr>
      <dsp:spPr>
        <a:xfrm>
          <a:off x="0" y="855987"/>
          <a:ext cx="7543800" cy="65520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541528" rIns="585483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 dirty="0"/>
        </a:p>
      </dsp:txBody>
      <dsp:txXfrm>
        <a:off x="0" y="855987"/>
        <a:ext cx="7543800" cy="655200"/>
      </dsp:txXfrm>
    </dsp:sp>
    <dsp:sp modelId="{C04ABAFC-6AF7-4A4A-9B7D-FDF6DF89D9D6}">
      <dsp:nvSpPr>
        <dsp:cNvPr id="0" name=""/>
        <dsp:cNvSpPr/>
      </dsp:nvSpPr>
      <dsp:spPr>
        <a:xfrm>
          <a:off x="377190" y="472227"/>
          <a:ext cx="528066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Practice reading models &amp; analyses</a:t>
          </a:r>
        </a:p>
      </dsp:txBody>
      <dsp:txXfrm>
        <a:off x="414657" y="509694"/>
        <a:ext cx="5205726" cy="692586"/>
      </dsp:txXfrm>
    </dsp:sp>
    <dsp:sp modelId="{DF00EC6C-DBB5-4448-AFAE-A754ED6D9F2C}">
      <dsp:nvSpPr>
        <dsp:cNvPr id="0" name=""/>
        <dsp:cNvSpPr/>
      </dsp:nvSpPr>
      <dsp:spPr>
        <a:xfrm>
          <a:off x="0" y="2035347"/>
          <a:ext cx="7543800" cy="151515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541528" rIns="585483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600" kern="1200" dirty="0"/>
        </a:p>
      </dsp:txBody>
      <dsp:txXfrm>
        <a:off x="0" y="2035347"/>
        <a:ext cx="7543800" cy="1515150"/>
      </dsp:txXfrm>
    </dsp:sp>
    <dsp:sp modelId="{96387343-18D2-48A3-974E-311BA0D25796}">
      <dsp:nvSpPr>
        <dsp:cNvPr id="0" name=""/>
        <dsp:cNvSpPr/>
      </dsp:nvSpPr>
      <dsp:spPr>
        <a:xfrm>
          <a:off x="377190" y="1651587"/>
          <a:ext cx="5280660" cy="7675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Next </a:t>
          </a:r>
          <a:r>
            <a:rPr lang="en-GB" sz="2600" kern="1200" dirty="0"/>
            <a:t>topic – Factor Analysis</a:t>
          </a:r>
        </a:p>
      </dsp:txBody>
      <dsp:txXfrm>
        <a:off x="414657" y="1689054"/>
        <a:ext cx="5205726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2E3DF9-04BC-4EF0-B971-9F45094290C4}">
      <dsp:nvSpPr>
        <dsp:cNvPr id="0" name=""/>
        <dsp:cNvSpPr/>
      </dsp:nvSpPr>
      <dsp:spPr>
        <a:xfrm>
          <a:off x="0" y="479028"/>
          <a:ext cx="2357437" cy="1414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Good customer – or not</a:t>
          </a:r>
        </a:p>
      </dsp:txBody>
      <dsp:txXfrm>
        <a:off x="0" y="479028"/>
        <a:ext cx="2357437" cy="1414462"/>
      </dsp:txXfrm>
    </dsp:sp>
    <dsp:sp modelId="{8686981F-DA72-4C16-831A-DDE594418CDA}">
      <dsp:nvSpPr>
        <dsp:cNvPr id="0" name=""/>
        <dsp:cNvSpPr/>
      </dsp:nvSpPr>
      <dsp:spPr>
        <a:xfrm>
          <a:off x="2593181" y="479028"/>
          <a:ext cx="2357437" cy="1414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Potential customer – or not</a:t>
          </a:r>
        </a:p>
      </dsp:txBody>
      <dsp:txXfrm>
        <a:off x="2593181" y="479028"/>
        <a:ext cx="2357437" cy="1414462"/>
      </dsp:txXfrm>
    </dsp:sp>
    <dsp:sp modelId="{E61AE373-0A23-4585-B8F6-0E735526AE67}">
      <dsp:nvSpPr>
        <dsp:cNvPr id="0" name=""/>
        <dsp:cNvSpPr/>
      </dsp:nvSpPr>
      <dsp:spPr>
        <a:xfrm>
          <a:off x="5186362" y="479028"/>
          <a:ext cx="2357437" cy="1414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Brand loyal – or not</a:t>
          </a:r>
        </a:p>
      </dsp:txBody>
      <dsp:txXfrm>
        <a:off x="5186362" y="479028"/>
        <a:ext cx="2357437" cy="1414462"/>
      </dsp:txXfrm>
    </dsp:sp>
    <dsp:sp modelId="{2B22A2FF-5E6E-445F-8D9D-C4CA251F7C37}">
      <dsp:nvSpPr>
        <dsp:cNvPr id="0" name=""/>
        <dsp:cNvSpPr/>
      </dsp:nvSpPr>
      <dsp:spPr>
        <a:xfrm>
          <a:off x="1296590" y="2129234"/>
          <a:ext cx="2357437" cy="1414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In target market – or not</a:t>
          </a:r>
        </a:p>
      </dsp:txBody>
      <dsp:txXfrm>
        <a:off x="1296590" y="2129234"/>
        <a:ext cx="2357437" cy="1414462"/>
      </dsp:txXfrm>
    </dsp:sp>
    <dsp:sp modelId="{76514A75-1892-4407-91F4-621D377EAABC}">
      <dsp:nvSpPr>
        <dsp:cNvPr id="0" name=""/>
        <dsp:cNvSpPr/>
      </dsp:nvSpPr>
      <dsp:spPr>
        <a:xfrm>
          <a:off x="3889771" y="2129234"/>
          <a:ext cx="2357437" cy="1414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Satisfied customer – or not</a:t>
          </a:r>
        </a:p>
      </dsp:txBody>
      <dsp:txXfrm>
        <a:off x="3889771" y="2129234"/>
        <a:ext cx="2357437" cy="14144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CA165-225B-4896-BA37-9E270E346BDE}">
      <dsp:nvSpPr>
        <dsp:cNvPr id="0" name=""/>
        <dsp:cNvSpPr/>
      </dsp:nvSpPr>
      <dsp:spPr>
        <a:xfrm>
          <a:off x="0" y="287337"/>
          <a:ext cx="7543800" cy="874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Adj. R</a:t>
          </a:r>
          <a:r>
            <a:rPr lang="en-GB" sz="1500" kern="1200" baseline="30000" dirty="0"/>
            <a:t>2</a:t>
          </a:r>
        </a:p>
      </dsp:txBody>
      <dsp:txXfrm>
        <a:off x="0" y="287337"/>
        <a:ext cx="7543800" cy="874125"/>
      </dsp:txXfrm>
    </dsp:sp>
    <dsp:sp modelId="{FCEC6893-0BEA-4065-B7A8-AB9EF695348E}">
      <dsp:nvSpPr>
        <dsp:cNvPr id="0" name=""/>
        <dsp:cNvSpPr/>
      </dsp:nvSpPr>
      <dsp:spPr>
        <a:xfrm>
          <a:off x="377190" y="59093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Is it a good model?</a:t>
          </a:r>
        </a:p>
      </dsp:txBody>
      <dsp:txXfrm>
        <a:off x="398806" y="80709"/>
        <a:ext cx="5237428" cy="399568"/>
      </dsp:txXfrm>
    </dsp:sp>
    <dsp:sp modelId="{1B5C9F6B-44E5-43F4-AEA9-9DC8FD0FE016}">
      <dsp:nvSpPr>
        <dsp:cNvPr id="0" name=""/>
        <dsp:cNvSpPr/>
      </dsp:nvSpPr>
      <dsp:spPr>
        <a:xfrm>
          <a:off x="0" y="1457018"/>
          <a:ext cx="7543800" cy="874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Which one(s)?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Evidence?</a:t>
          </a:r>
        </a:p>
      </dsp:txBody>
      <dsp:txXfrm>
        <a:off x="0" y="1457018"/>
        <a:ext cx="7543800" cy="874125"/>
      </dsp:txXfrm>
    </dsp:sp>
    <dsp:sp modelId="{D25EB900-9642-4932-969F-0731A6C3ABDC}">
      <dsp:nvSpPr>
        <dsp:cNvPr id="0" name=""/>
        <dsp:cNvSpPr/>
      </dsp:nvSpPr>
      <dsp:spPr>
        <a:xfrm>
          <a:off x="377190" y="1235618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Are any parameters significant?</a:t>
          </a:r>
        </a:p>
      </dsp:txBody>
      <dsp:txXfrm>
        <a:off x="398806" y="1257234"/>
        <a:ext cx="5237428" cy="399568"/>
      </dsp:txXfrm>
    </dsp:sp>
    <dsp:sp modelId="{4A0FDA7D-7AC1-43DA-AFAC-85246E77D219}">
      <dsp:nvSpPr>
        <dsp:cNvPr id="0" name=""/>
        <dsp:cNvSpPr/>
      </dsp:nvSpPr>
      <dsp:spPr>
        <a:xfrm>
          <a:off x="0" y="2633543"/>
          <a:ext cx="7543800" cy="649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en-GB" sz="1500" b="1" i="1" kern="1200" smtClean="0">
                      <a:solidFill>
                        <a:srgbClr val="1203C2"/>
                      </a:solidFill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GB" sz="1500" b="1" i="1" kern="1200" smtClean="0">
                      <a:solidFill>
                        <a:srgbClr val="1203C2"/>
                      </a:solidFill>
                      <a:latin typeface="Cambria Math"/>
                    </a:rPr>
                    <m:t>𝒀</m:t>
                  </m:r>
                </m:e>
              </m:acc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=−.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𝟔𝟖𝟒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+(.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𝟏𝟖𝟑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 ∗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𝑨𝒕𝒕𝒊𝒕𝒖𝒅𝒆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 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𝒕𝒐𝒘𝒂𝒓𝒅𝒔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 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𝑩𝒓𝒂𝒏𝒅</m:t>
              </m:r>
              <m:r>
                <a:rPr lang="en-GB" sz="1500" b="1" i="1" kern="1200" smtClean="0">
                  <a:solidFill>
                    <a:srgbClr val="1203C2"/>
                  </a:solidFill>
                  <a:latin typeface="Cambria Math"/>
                </a:rPr>
                <m:t>)</m:t>
              </m:r>
            </m:oMath>
          </a14:m>
          <a:endParaRPr lang="en-GB" sz="1500" b="1" kern="1200" dirty="0">
            <a:solidFill>
              <a:srgbClr val="1203C2"/>
            </a:solidFill>
          </a:endParaRPr>
        </a:p>
      </dsp:txBody>
      <dsp:txXfrm>
        <a:off x="0" y="2633543"/>
        <a:ext cx="7543800" cy="649687"/>
      </dsp:txXfrm>
    </dsp:sp>
    <dsp:sp modelId="{352CB58B-431C-44DD-8780-EBD560CD6652}">
      <dsp:nvSpPr>
        <dsp:cNvPr id="0" name=""/>
        <dsp:cNvSpPr/>
      </dsp:nvSpPr>
      <dsp:spPr>
        <a:xfrm>
          <a:off x="377190" y="2412143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What is the regression model?</a:t>
          </a:r>
        </a:p>
      </dsp:txBody>
      <dsp:txXfrm>
        <a:off x="398806" y="2433759"/>
        <a:ext cx="5237428" cy="399568"/>
      </dsp:txXfrm>
    </dsp:sp>
    <dsp:sp modelId="{F44D2E0A-E769-4BE0-B746-905A4BF71C65}">
      <dsp:nvSpPr>
        <dsp:cNvPr id="0" name=""/>
        <dsp:cNvSpPr/>
      </dsp:nvSpPr>
      <dsp:spPr>
        <a:xfrm>
          <a:off x="0" y="3585631"/>
          <a:ext cx="7543800" cy="378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29BCA-048F-4C5D-BB0D-E830CC8EE1A1}">
      <dsp:nvSpPr>
        <dsp:cNvPr id="0" name=""/>
        <dsp:cNvSpPr/>
      </dsp:nvSpPr>
      <dsp:spPr>
        <a:xfrm>
          <a:off x="377190" y="3364231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Managerial implications?</a:t>
          </a:r>
          <a:endParaRPr lang="en-GB" sz="1500" kern="1200" dirty="0"/>
        </a:p>
      </dsp:txBody>
      <dsp:txXfrm>
        <a:off x="398806" y="3385847"/>
        <a:ext cx="5237428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CA165-225B-4896-BA37-9E270E346BDE}">
      <dsp:nvSpPr>
        <dsp:cNvPr id="0" name=""/>
        <dsp:cNvSpPr/>
      </dsp:nvSpPr>
      <dsp:spPr>
        <a:xfrm>
          <a:off x="0" y="280493"/>
          <a:ext cx="7543800" cy="874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Adj. R</a:t>
          </a:r>
          <a:r>
            <a:rPr lang="en-GB" sz="1500" kern="1200" baseline="30000" dirty="0"/>
            <a:t>2</a:t>
          </a:r>
        </a:p>
      </dsp:txBody>
      <dsp:txXfrm>
        <a:off x="0" y="280493"/>
        <a:ext cx="7543800" cy="874125"/>
      </dsp:txXfrm>
    </dsp:sp>
    <dsp:sp modelId="{FCEC6893-0BEA-4065-B7A8-AB9EF695348E}">
      <dsp:nvSpPr>
        <dsp:cNvPr id="0" name=""/>
        <dsp:cNvSpPr/>
      </dsp:nvSpPr>
      <dsp:spPr>
        <a:xfrm>
          <a:off x="377190" y="59093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Is it a good model?</a:t>
          </a:r>
        </a:p>
      </dsp:txBody>
      <dsp:txXfrm>
        <a:off x="398806" y="80709"/>
        <a:ext cx="5237428" cy="399568"/>
      </dsp:txXfrm>
    </dsp:sp>
    <dsp:sp modelId="{1B5C9F6B-44E5-43F4-AEA9-9DC8FD0FE016}">
      <dsp:nvSpPr>
        <dsp:cNvPr id="0" name=""/>
        <dsp:cNvSpPr/>
      </dsp:nvSpPr>
      <dsp:spPr>
        <a:xfrm>
          <a:off x="0" y="1457018"/>
          <a:ext cx="7543800" cy="87412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Which one(s)?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Evidence?</a:t>
          </a:r>
        </a:p>
      </dsp:txBody>
      <dsp:txXfrm>
        <a:off x="0" y="1457018"/>
        <a:ext cx="7543800" cy="874125"/>
      </dsp:txXfrm>
    </dsp:sp>
    <dsp:sp modelId="{D25EB900-9642-4932-969F-0731A6C3ABDC}">
      <dsp:nvSpPr>
        <dsp:cNvPr id="0" name=""/>
        <dsp:cNvSpPr/>
      </dsp:nvSpPr>
      <dsp:spPr>
        <a:xfrm>
          <a:off x="377190" y="1235618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Are any parameters significant?</a:t>
          </a:r>
        </a:p>
      </dsp:txBody>
      <dsp:txXfrm>
        <a:off x="398806" y="1257234"/>
        <a:ext cx="5237428" cy="399568"/>
      </dsp:txXfrm>
    </dsp:sp>
    <dsp:sp modelId="{4A0FDA7D-7AC1-43DA-AFAC-85246E77D219}">
      <dsp:nvSpPr>
        <dsp:cNvPr id="0" name=""/>
        <dsp:cNvSpPr/>
      </dsp:nvSpPr>
      <dsp:spPr>
        <a:xfrm>
          <a:off x="0" y="2633543"/>
          <a:ext cx="7543800" cy="649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312420" rIns="58548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en-GB" sz="15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GB" sz="1500" b="0" i="1" kern="1200" smtClean="0">
                      <a:latin typeface="Cambria Math"/>
                    </a:rPr>
                    <m:t>𝑌</m:t>
                  </m:r>
                </m:e>
              </m:acc>
              <m:r>
                <a:rPr lang="en-GB" sz="1500" b="0" i="1" kern="1200" smtClean="0">
                  <a:latin typeface="Cambria Math"/>
                </a:rPr>
                <m:t>=−.684+</m:t>
              </m:r>
              <m:d>
                <m:dPr>
                  <m:ctrlPr>
                    <a:rPr lang="en-GB" sz="1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GB" sz="1500" b="0" i="1" kern="1200" smtClean="0">
                      <a:latin typeface="Cambria Math"/>
                    </a:rPr>
                    <m:t>.183 ∗</m:t>
                  </m:r>
                  <m:r>
                    <a:rPr lang="en-GB" sz="1500" b="0" i="1" kern="1200" smtClean="0">
                      <a:latin typeface="Cambria Math"/>
                    </a:rPr>
                    <m:t>𝐴𝑡𝑡𝑖𝑡𝑢𝑑𝑒</m:t>
                  </m:r>
                  <m:r>
                    <a:rPr lang="en-GB" sz="1500" b="0" i="1" kern="1200" smtClean="0">
                      <a:latin typeface="Cambria Math"/>
                    </a:rPr>
                    <m:t> </m:t>
                  </m:r>
                  <m:r>
                    <a:rPr lang="en-GB" sz="1500" b="0" i="1" kern="1200" smtClean="0">
                      <a:latin typeface="Cambria Math"/>
                    </a:rPr>
                    <m:t>𝑡𝑜𝑤𝑎𝑟𝑑𝑠</m:t>
                  </m:r>
                  <m:r>
                    <a:rPr lang="en-GB" sz="1500" b="0" i="1" kern="1200" smtClean="0">
                      <a:latin typeface="Cambria Math"/>
                    </a:rPr>
                    <m:t> </m:t>
                  </m:r>
                  <m:r>
                    <a:rPr lang="en-GB" sz="1500" b="0" i="1" kern="1200" smtClean="0">
                      <a:latin typeface="Cambria Math"/>
                    </a:rPr>
                    <m:t>𝐵𝑟𝑎𝑛𝑑</m:t>
                  </m:r>
                </m:e>
              </m:d>
              <m:r>
                <a:rPr lang="en-GB" sz="1500" b="0" i="1" kern="1200" smtClean="0">
                  <a:latin typeface="Cambria Math"/>
                </a:rPr>
                <m:t>+…</m:t>
              </m:r>
            </m:oMath>
          </a14:m>
          <a:r>
            <a:rPr lang="en-GB" sz="1500" kern="1200" dirty="0">
              <a:noFill/>
            </a:rPr>
            <a:t>nning </a:t>
          </a:r>
          <a:endParaRPr lang="en-GB" sz="1500" kern="1200" dirty="0"/>
        </a:p>
      </dsp:txBody>
      <dsp:txXfrm>
        <a:off x="0" y="2633543"/>
        <a:ext cx="7543800" cy="649687"/>
      </dsp:txXfrm>
    </dsp:sp>
    <dsp:sp modelId="{352CB58B-431C-44DD-8780-EBD560CD6652}">
      <dsp:nvSpPr>
        <dsp:cNvPr id="0" name=""/>
        <dsp:cNvSpPr/>
      </dsp:nvSpPr>
      <dsp:spPr>
        <a:xfrm>
          <a:off x="377190" y="2412143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What is the regression model?</a:t>
          </a:r>
          <a:endParaRPr lang="en-GB" sz="1500" kern="1200" dirty="0"/>
        </a:p>
      </dsp:txBody>
      <dsp:txXfrm>
        <a:off x="398806" y="2433759"/>
        <a:ext cx="5237428" cy="399568"/>
      </dsp:txXfrm>
    </dsp:sp>
    <dsp:sp modelId="{F44D2E0A-E769-4BE0-B746-905A4BF71C65}">
      <dsp:nvSpPr>
        <dsp:cNvPr id="0" name=""/>
        <dsp:cNvSpPr/>
      </dsp:nvSpPr>
      <dsp:spPr>
        <a:xfrm>
          <a:off x="0" y="3585631"/>
          <a:ext cx="7543800" cy="378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29BCA-048F-4C5D-BB0D-E830CC8EE1A1}">
      <dsp:nvSpPr>
        <dsp:cNvPr id="0" name=""/>
        <dsp:cNvSpPr/>
      </dsp:nvSpPr>
      <dsp:spPr>
        <a:xfrm>
          <a:off x="377190" y="3364231"/>
          <a:ext cx="5280660" cy="442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500" kern="1200" dirty="0"/>
            <a:t>Managerial implications?</a:t>
          </a:r>
          <a:endParaRPr lang="en-GB" sz="1500" kern="1200" dirty="0"/>
        </a:p>
      </dsp:txBody>
      <dsp:txXfrm>
        <a:off x="398806" y="3385847"/>
        <a:ext cx="5237428" cy="399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0FB3F-C9F6-43EA-9EE8-9F02E080A3E4}">
      <dsp:nvSpPr>
        <dsp:cNvPr id="0" name=""/>
        <dsp:cNvSpPr/>
      </dsp:nvSpPr>
      <dsp:spPr>
        <a:xfrm>
          <a:off x="0" y="12012"/>
          <a:ext cx="754380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Data</a:t>
          </a:r>
          <a:endParaRPr lang="en-GB" sz="2400" kern="1200" dirty="0"/>
        </a:p>
      </dsp:txBody>
      <dsp:txXfrm>
        <a:off x="28100" y="40112"/>
        <a:ext cx="7487600" cy="519439"/>
      </dsp:txXfrm>
    </dsp:sp>
    <dsp:sp modelId="{5D447B90-391E-4BF8-BFA2-5AA14E83AA79}">
      <dsp:nvSpPr>
        <dsp:cNvPr id="0" name=""/>
        <dsp:cNvSpPr/>
      </dsp:nvSpPr>
      <dsp:spPr>
        <a:xfrm>
          <a:off x="0" y="587652"/>
          <a:ext cx="7543800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900" kern="1200" dirty="0"/>
            <a:t>Dependent variable is 0’s and 1’s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en-US" sz="1900" i="0" kern="1200" dirty="0"/>
            <a:t>Independent variables: Same (X</a:t>
          </a:r>
          <a:r>
            <a:rPr lang="en-US" altLang="en-US" sz="1900" i="0" kern="1200" baseline="-25000" dirty="0"/>
            <a:t>i</a:t>
          </a:r>
          <a:r>
            <a:rPr lang="en-US" altLang="en-US" sz="1900" i="0" kern="1200" dirty="0"/>
            <a:t>’s)</a:t>
          </a:r>
        </a:p>
      </dsp:txBody>
      <dsp:txXfrm>
        <a:off x="0" y="587652"/>
        <a:ext cx="7543800" cy="658260"/>
      </dsp:txXfrm>
    </dsp:sp>
    <dsp:sp modelId="{EA8C1986-F421-45B3-AC19-9FBCA0A929F1}">
      <dsp:nvSpPr>
        <dsp:cNvPr id="0" name=""/>
        <dsp:cNvSpPr/>
      </dsp:nvSpPr>
      <dsp:spPr>
        <a:xfrm>
          <a:off x="0" y="1245912"/>
          <a:ext cx="754380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kern="1200" dirty="0"/>
            <a:t>Obtain estimates of </a:t>
          </a:r>
          <a:r>
            <a:rPr lang="el-GR" altLang="en-US" sz="2400" b="0" kern="1200" dirty="0">
              <a:cs typeface="Arial" charset="0"/>
            </a:rPr>
            <a:t>β</a:t>
          </a:r>
          <a:r>
            <a:rPr lang="en-US" altLang="en-US" sz="2400" kern="1200" dirty="0"/>
            <a:t>’s in similar equation</a:t>
          </a:r>
        </a:p>
      </dsp:txBody>
      <dsp:txXfrm>
        <a:off x="28100" y="1274012"/>
        <a:ext cx="7487600" cy="519439"/>
      </dsp:txXfrm>
    </dsp:sp>
    <dsp:sp modelId="{8B8F6C8E-8D60-456B-92B8-BB55302EEAC0}">
      <dsp:nvSpPr>
        <dsp:cNvPr id="0" name=""/>
        <dsp:cNvSpPr/>
      </dsp:nvSpPr>
      <dsp:spPr>
        <a:xfrm>
          <a:off x="0" y="1890672"/>
          <a:ext cx="754380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altLang="en-US" sz="2400" b="0" kern="1200" dirty="0">
              <a:cs typeface="Arial" charset="0"/>
            </a:rPr>
            <a:t>B</a:t>
          </a:r>
          <a:r>
            <a:rPr lang="en-US" altLang="en-US" sz="2400" kern="1200" dirty="0"/>
            <a:t>’s  are used to calculate </a:t>
          </a:r>
          <a:r>
            <a:rPr lang="en-US" altLang="en-US" sz="2400" kern="1200" dirty="0" err="1"/>
            <a:t>Z</a:t>
          </a:r>
          <a:r>
            <a:rPr lang="en-US" altLang="en-US" sz="2400" kern="1200" baseline="-25000" dirty="0" err="1"/>
            <a:t>i</a:t>
          </a:r>
          <a:r>
            <a:rPr lang="en-US" altLang="en-US" sz="2400" kern="1200" dirty="0" err="1"/>
            <a:t>s</a:t>
          </a:r>
          <a:endParaRPr lang="en-GB" sz="2400" kern="1200" dirty="0"/>
        </a:p>
      </dsp:txBody>
      <dsp:txXfrm>
        <a:off x="28100" y="1918772"/>
        <a:ext cx="7487600" cy="519439"/>
      </dsp:txXfrm>
    </dsp:sp>
    <dsp:sp modelId="{F150D483-A050-4E0E-A289-86C835AE4382}">
      <dsp:nvSpPr>
        <dsp:cNvPr id="0" name=""/>
        <dsp:cNvSpPr/>
      </dsp:nvSpPr>
      <dsp:spPr>
        <a:xfrm>
          <a:off x="0" y="2466312"/>
          <a:ext cx="75438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900" b="0" i="1" kern="1200" smtClean="0">
                      <a:latin typeface="Cambria Math"/>
                    </a:rPr>
                    <m:t>𝑍</m:t>
                  </m:r>
                </m:e>
                <m:sub>
                  <m:r>
                    <a:rPr lang="en-GB" sz="1900" b="0" i="1" kern="1200" smtClean="0">
                      <a:latin typeface="Cambria Math"/>
                    </a:rPr>
                    <m:t>𝑖</m:t>
                  </m:r>
                </m:sub>
              </m:sSub>
            </m:oMath>
          </a14:m>
          <a:r>
            <a:rPr lang="en-GB" sz="1900" kern="1200" dirty="0"/>
            <a:t>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9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900" b="0" i="1" kern="1200" dirty="0" smtClean="0">
                      <a:latin typeface="Cambria Math"/>
                    </a:rPr>
                    <m:t>𝑏</m:t>
                  </m:r>
                </m:e>
                <m:sub>
                  <m:r>
                    <a:rPr lang="en-GB" sz="1900" b="0" i="1" kern="1200" dirty="0" smtClean="0">
                      <a:latin typeface="Cambria Math"/>
                    </a:rPr>
                    <m:t>0</m:t>
                  </m:r>
                </m:sub>
              </m:sSub>
              <m:r>
                <a:rPr lang="en-GB" sz="1900" b="0" i="1" kern="1200" dirty="0" smtClean="0">
                  <a:latin typeface="Cambria Math"/>
                </a:rPr>
                <m:t>+</m:t>
              </m:r>
              <m:sSub>
                <m:sSubPr>
                  <m:ctrlPr>
                    <a:rPr lang="en-GB" sz="19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900" b="0" i="1" kern="1200" dirty="0" smtClean="0">
                      <a:latin typeface="Cambria Math"/>
                    </a:rPr>
                    <m:t>𝑏</m:t>
                  </m:r>
                </m:e>
                <m:sub>
                  <m:r>
                    <a:rPr lang="en-GB" sz="1900" b="0" i="1" kern="1200" dirty="0" smtClean="0">
                      <a:latin typeface="Cambria Math"/>
                    </a:rPr>
                    <m:t>1</m:t>
                  </m:r>
                </m:sub>
              </m:sSub>
              <m:sSub>
                <m:sSubPr>
                  <m:ctrlPr>
                    <a:rPr lang="en-GB" sz="19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900" b="0" i="1" kern="1200" dirty="0" smtClean="0">
                      <a:latin typeface="Cambria Math"/>
                    </a:rPr>
                    <m:t>𝑥</m:t>
                  </m:r>
                </m:e>
                <m:sub>
                  <m:r>
                    <a:rPr lang="en-GB" sz="1900" b="0" i="1" kern="1200" dirty="0" smtClean="0">
                      <a:latin typeface="Cambria Math"/>
                    </a:rPr>
                    <m:t>𝑖</m:t>
                  </m:r>
                  <m:r>
                    <a:rPr lang="en-GB" sz="1900" b="0" i="1" kern="1200" dirty="0" smtClean="0">
                      <a:latin typeface="Cambria Math"/>
                    </a:rPr>
                    <m:t>1</m:t>
                  </m:r>
                </m:sub>
              </m:sSub>
              <m:r>
                <a:rPr lang="en-GB" sz="1900" b="0" i="1" kern="1200" dirty="0" smtClean="0">
                  <a:latin typeface="Cambria Math"/>
                </a:rPr>
                <m:t>+…+</m:t>
              </m:r>
              <m:sSub>
                <m:sSubPr>
                  <m:ctrlPr>
                    <a:rPr lang="en-GB" sz="19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GB" sz="1900" b="0" i="1" kern="1200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900" b="0" i="1" kern="1200" dirty="0" smtClean="0">
                          <a:latin typeface="Cambria Math"/>
                        </a:rPr>
                        <m:t>𝑏</m:t>
                      </m:r>
                    </m:e>
                    <m:sub>
                      <m:r>
                        <a:rPr lang="en-GB" sz="1900" b="0" i="1" kern="1200" dirty="0" smtClean="0">
                          <a:latin typeface="Cambria Math"/>
                        </a:rPr>
                        <m:t>𝑛</m:t>
                      </m:r>
                    </m:sub>
                  </m:sSub>
                  <m:r>
                    <a:rPr lang="en-GB" sz="1900" b="0" i="1" kern="1200" dirty="0" smtClean="0">
                      <a:latin typeface="Cambria Math"/>
                    </a:rPr>
                    <m:t>𝑥</m:t>
                  </m:r>
                </m:e>
                <m:sub>
                  <m:r>
                    <a:rPr lang="en-GB" sz="1900" b="0" i="1" kern="1200" dirty="0" smtClean="0">
                      <a:latin typeface="Cambria Math"/>
                    </a:rPr>
                    <m:t>𝑖𝑛</m:t>
                  </m:r>
                </m:sub>
              </m:sSub>
            </m:oMath>
          </a14:m>
          <a:endParaRPr lang="en-GB" sz="1900" kern="1200" dirty="0"/>
        </a:p>
      </dsp:txBody>
      <dsp:txXfrm>
        <a:off x="0" y="2466312"/>
        <a:ext cx="7543800" cy="397440"/>
      </dsp:txXfrm>
    </dsp:sp>
    <dsp:sp modelId="{8CBF515D-5182-480A-B9E0-6DA06B84A660}">
      <dsp:nvSpPr>
        <dsp:cNvPr id="0" name=""/>
        <dsp:cNvSpPr/>
      </dsp:nvSpPr>
      <dsp:spPr>
        <a:xfrm>
          <a:off x="0" y="2863752"/>
          <a:ext cx="7543800" cy="57563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Z</a:t>
          </a:r>
          <a:r>
            <a:rPr lang="en-GB" sz="2400" kern="1200" baseline="-25000" dirty="0" err="1"/>
            <a:t>i</a:t>
          </a:r>
          <a:r>
            <a:rPr lang="en-GB" sz="2400" kern="1200" dirty="0"/>
            <a:t> is used to estimate the probability</a:t>
          </a:r>
        </a:p>
      </dsp:txBody>
      <dsp:txXfrm>
        <a:off x="28100" y="2891852"/>
        <a:ext cx="7487600" cy="519439"/>
      </dsp:txXfrm>
    </dsp:sp>
    <dsp:sp modelId="{52CBEA27-EA83-4528-BB1B-30E62EBD64E0}">
      <dsp:nvSpPr>
        <dsp:cNvPr id="0" name=""/>
        <dsp:cNvSpPr/>
      </dsp:nvSpPr>
      <dsp:spPr>
        <a:xfrm>
          <a:off x="0" y="3439392"/>
          <a:ext cx="75438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GB" sz="1900" b="0" i="1" kern="1200" smtClean="0">
                  <a:latin typeface="Cambria Math"/>
                </a:rPr>
                <m:t>𝑃𝑟𝑜𝑏𝑎𝑏𝑖𝑙𝑖𝑡𝑦</m:t>
              </m:r>
              <m:r>
                <a:rPr lang="en-GB" sz="1900" b="0" i="1" kern="1200" smtClean="0">
                  <a:latin typeface="Cambria Math"/>
                </a:rPr>
                <m:t> </m:t>
              </m:r>
              <m:r>
                <a:rPr lang="en-GB" sz="1900" b="0" i="1" kern="1200" smtClean="0">
                  <a:latin typeface="Cambria Math"/>
                </a:rPr>
                <m:t>𝑜𝑓</m:t>
              </m:r>
              <m:r>
                <a:rPr lang="en-GB" sz="1900" b="0" i="1" kern="1200" smtClean="0">
                  <a:latin typeface="Cambria Math"/>
                </a:rPr>
                <m:t> </m:t>
              </m:r>
              <m:r>
                <a:rPr lang="en-GB" sz="1900" b="0" i="1" kern="1200" smtClean="0">
                  <a:latin typeface="Cambria Math"/>
                </a:rPr>
                <m:t>𝑏𝑒𝑖𝑛𝑔</m:t>
              </m:r>
              <m:r>
                <a:rPr lang="en-GB" sz="1900" b="0" i="1" kern="1200" smtClean="0">
                  <a:latin typeface="Cambria Math"/>
                </a:rPr>
                <m:t> </m:t>
              </m:r>
              <m:r>
                <a:rPr lang="en-GB" sz="1900" b="0" i="1" kern="1200" smtClean="0">
                  <a:latin typeface="Cambria Math"/>
                </a:rPr>
                <m:t>𝑖𝑛</m:t>
              </m:r>
              <m:r>
                <a:rPr lang="en-GB" sz="1900" b="0" i="1" kern="1200" smtClean="0">
                  <a:latin typeface="Cambria Math"/>
                </a:rPr>
                <m:t> </m:t>
              </m:r>
              <m:r>
                <a:rPr lang="en-GB" sz="1900" b="0" i="1" kern="1200" smtClean="0">
                  <a:latin typeface="Cambria Math"/>
                </a:rPr>
                <m:t>𝑔𝑟𝑜𝑢𝑝</m:t>
              </m:r>
              <m:r>
                <a:rPr lang="en-GB" sz="1900" b="0" i="1" kern="1200" smtClean="0">
                  <a:latin typeface="Cambria Math"/>
                </a:rPr>
                <m:t>= </m:t>
              </m:r>
              <m:acc>
                <m:accPr>
                  <m:chr m:val="̂"/>
                  <m:ctrlPr>
                    <a:rPr lang="en-GB" sz="19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sSub>
                    <m:sSubPr>
                      <m:ctrlPr>
                        <a:rPr lang="en-GB" sz="19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900" b="0" i="1" kern="1200" smtClean="0">
                          <a:latin typeface="Cambria Math"/>
                        </a:rPr>
                        <m:t>𝑝</m:t>
                      </m:r>
                    </m:e>
                    <m:sub>
                      <m:r>
                        <a:rPr lang="en-GB" sz="1900" b="0" i="1" kern="1200" smtClean="0">
                          <a:latin typeface="Cambria Math"/>
                        </a:rPr>
                        <m:t>𝑖</m:t>
                      </m:r>
                    </m:sub>
                  </m:sSub>
                  <m:r>
                    <a:rPr lang="en-GB" sz="1900" b="0" i="1" kern="1200" smtClean="0">
                      <a:latin typeface="Cambria Math"/>
                    </a:rPr>
                    <m:t> </m:t>
                  </m:r>
                </m:e>
              </m:acc>
              <m:r>
                <a:rPr lang="en-GB" sz="1900" b="0" i="1" kern="1200" smtClean="0">
                  <a:latin typeface="Cambria Math"/>
                </a:rPr>
                <m:t>=</m:t>
              </m:r>
              <m:f>
                <m:fPr>
                  <m:ctrlPr>
                    <a:rPr lang="en-GB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n-GB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GB" sz="1900" b="0" i="1" kern="1200" smtClean="0">
                          <a:latin typeface="Cambria Math"/>
                        </a:rPr>
                        <m:t>𝑒</m:t>
                      </m:r>
                    </m:e>
                    <m:sup>
                      <m:sSubSup>
                        <m:sSubSupPr>
                          <m:ctrlPr>
                            <a:rPr lang="en-GB" sz="19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900" b="0" i="1" kern="1200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GB" sz="1900" b="0" i="1" kern="1200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</m:sSubSup>
                    </m:sup>
                  </m:sSup>
                </m:num>
                <m:den>
                  <m:r>
                    <a:rPr lang="en-GB" sz="1900" b="0" i="1" kern="1200" smtClean="0">
                      <a:latin typeface="Cambria Math"/>
                    </a:rPr>
                    <m:t>1+</m:t>
                  </m:r>
                  <m:sSup>
                    <m:sSupPr>
                      <m:ctrlPr>
                        <a:rPr lang="en-GB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GB" sz="1900" b="0" i="1" kern="1200" smtClean="0">
                          <a:latin typeface="Cambria Math"/>
                        </a:rPr>
                        <m:t>𝑒</m:t>
                      </m:r>
                    </m:e>
                    <m:sup>
                      <m:sSub>
                        <m:sSubPr>
                          <m:ctrlPr>
                            <a:rPr lang="en-GB" sz="19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kern="1200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GB" sz="1900" b="0" i="1" kern="120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sup>
                  </m:sSup>
                </m:den>
              </m:f>
              <m:r>
                <a:rPr lang="en-GB" sz="1900" b="0" i="1" kern="1200" smtClean="0">
                  <a:latin typeface="Cambria Math"/>
                </a:rPr>
                <m:t>= </m:t>
              </m:r>
              <m:f>
                <m:fPr>
                  <m:ctrlPr>
                    <a:rPr lang="en-GB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GB" sz="1900" b="0" i="1" kern="1200" smtClean="0">
                      <a:latin typeface="Cambria Math"/>
                    </a:rPr>
                    <m:t>1</m:t>
                  </m:r>
                </m:num>
                <m:den>
                  <m:r>
                    <a:rPr lang="en-GB" sz="1900" b="0" i="1" kern="1200" smtClean="0">
                      <a:latin typeface="Cambria Math"/>
                    </a:rPr>
                    <m:t>1+</m:t>
                  </m:r>
                  <m:sSup>
                    <m:sSupPr>
                      <m:ctrlPr>
                        <a:rPr lang="en-GB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GB" sz="1900" b="0" i="1" kern="1200" smtClean="0">
                          <a:latin typeface="Cambria Math"/>
                        </a:rPr>
                        <m:t>𝑒</m:t>
                      </m:r>
                    </m:e>
                    <m:sup>
                      <m:sSub>
                        <m:sSubPr>
                          <m:ctrlPr>
                            <a:rPr lang="en-GB" sz="1900" b="0" i="1" kern="12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00" b="0" i="1" kern="1200" smtClean="0">
                              <a:latin typeface="Cambria Math"/>
                            </a:rPr>
                            <m:t>−</m:t>
                          </m:r>
                          <m:r>
                            <a:rPr lang="en-GB" sz="1900" b="0" i="1" kern="1200" smtClean="0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GB" sz="1900" b="0" i="1" kern="120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sup>
                  </m:sSup>
                </m:den>
              </m:f>
            </m:oMath>
          </a14:m>
          <a:r>
            <a:rPr lang="en-GB" sz="1900" kern="1200" dirty="0"/>
            <a:t> </a:t>
          </a:r>
        </a:p>
      </dsp:txBody>
      <dsp:txXfrm>
        <a:off x="0" y="3439392"/>
        <a:ext cx="7543800" cy="571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745CD-B3D5-4F68-ABF1-7A482DA9C111}">
      <dsp:nvSpPr>
        <dsp:cNvPr id="0" name=""/>
        <dsp:cNvSpPr/>
      </dsp:nvSpPr>
      <dsp:spPr>
        <a:xfrm rot="5400000">
          <a:off x="4344881" y="-1432838"/>
          <a:ext cx="1569805" cy="48280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700" kern="1200" dirty="0"/>
            <a:t>DV: Default</a:t>
          </a:r>
        </a:p>
        <a:p>
          <a:pPr marL="171450" marR="0" lvl="1" indent="-171450" algn="l" defTabSz="7556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en-US" altLang="en-US" sz="1700" kern="1200" dirty="0"/>
            <a:t>Possible IVs: </a:t>
          </a:r>
          <a:r>
            <a:rPr lang="en-GB" altLang="en-US" sz="1700" kern="1200" dirty="0"/>
            <a:t>age, education, time with current employer, time at current address, income, debt to income ratio, credit card debt, and other debt</a:t>
          </a:r>
        </a:p>
        <a:p>
          <a:pPr marL="171450" marR="0" lvl="1" indent="-171450" algn="l" defTabSz="75565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"/>
            <a:tabLst/>
            <a:defRPr/>
          </a:pPr>
          <a:r>
            <a:rPr lang="en-US" altLang="en-US" sz="1700" kern="1200" dirty="0"/>
            <a:t>Which variable(s) predict probability of defaulting?</a:t>
          </a:r>
          <a:endParaRPr lang="en-GB" altLang="en-US" sz="1700" kern="1200" dirty="0"/>
        </a:p>
      </dsp:txBody>
      <dsp:txXfrm rot="-5400000">
        <a:off x="2715768" y="272907"/>
        <a:ext cx="4751400" cy="1416541"/>
      </dsp:txXfrm>
    </dsp:sp>
    <dsp:sp modelId="{975B68D8-5752-45FD-AC36-9EE3108BDF5F}">
      <dsp:nvSpPr>
        <dsp:cNvPr id="0" name=""/>
        <dsp:cNvSpPr/>
      </dsp:nvSpPr>
      <dsp:spPr>
        <a:xfrm>
          <a:off x="0" y="49"/>
          <a:ext cx="2715768" cy="19622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900" kern="1200" dirty="0"/>
            <a:t>Who are good loan customers for this bank?</a:t>
          </a:r>
          <a:endParaRPr lang="en-GB" sz="2900" kern="1200" dirty="0"/>
        </a:p>
      </dsp:txBody>
      <dsp:txXfrm>
        <a:off x="95789" y="95838"/>
        <a:ext cx="2524190" cy="1770678"/>
      </dsp:txXfrm>
    </dsp:sp>
    <dsp:sp modelId="{597B78AF-865E-44B1-A936-4E4D31F1FA93}">
      <dsp:nvSpPr>
        <dsp:cNvPr id="0" name=""/>
        <dsp:cNvSpPr/>
      </dsp:nvSpPr>
      <dsp:spPr>
        <a:xfrm rot="5400000">
          <a:off x="4344881" y="627531"/>
          <a:ext cx="1569805" cy="4828032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700" kern="1200" dirty="0"/>
            <a:t>Estimate the best binary logistic regression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700" kern="1200" dirty="0"/>
            <a:t>Answer questions on next slide</a:t>
          </a:r>
        </a:p>
      </dsp:txBody>
      <dsp:txXfrm rot="-5400000">
        <a:off x="2715768" y="2333276"/>
        <a:ext cx="4751400" cy="1416541"/>
      </dsp:txXfrm>
    </dsp:sp>
    <dsp:sp modelId="{27FE4022-817B-481A-9C1E-F60B02E31770}">
      <dsp:nvSpPr>
        <dsp:cNvPr id="0" name=""/>
        <dsp:cNvSpPr/>
      </dsp:nvSpPr>
      <dsp:spPr>
        <a:xfrm>
          <a:off x="0" y="2060418"/>
          <a:ext cx="2715768" cy="196225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900" kern="1200" dirty="0"/>
            <a:t>Open Bank </a:t>
          </a:r>
          <a:r>
            <a:rPr lang="en-US" altLang="en-US" sz="2900" kern="1200" dirty="0" err="1"/>
            <a:t>loan.sav</a:t>
          </a:r>
          <a:endParaRPr lang="en-US" altLang="en-US" sz="2900" kern="1200" dirty="0"/>
        </a:p>
      </dsp:txBody>
      <dsp:txXfrm>
        <a:off x="95789" y="2156207"/>
        <a:ext cx="2524190" cy="1770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314997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1203C2"/>
              </a:solidFill>
            </a:rPr>
            <a:t>Chi-</a:t>
          </a:r>
          <a:r>
            <a:rPr lang="en-GB" sz="1100" kern="1200" dirty="0" err="1">
              <a:solidFill>
                <a:srgbClr val="1203C2"/>
              </a:solidFill>
            </a:rPr>
            <a:t>sq</a:t>
          </a:r>
          <a:r>
            <a:rPr lang="en-GB" sz="1100" kern="1200" dirty="0">
              <a:solidFill>
                <a:srgbClr val="1203C2"/>
              </a:solidFill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rgbClr val="1203C2"/>
              </a:solidFill>
            </a:rPr>
            <a:t>R</a:t>
          </a:r>
          <a:r>
            <a:rPr lang="en-GB" sz="1100" kern="1200" baseline="30000" dirty="0">
              <a:solidFill>
                <a:srgbClr val="1203C2"/>
              </a:solidFill>
            </a:rPr>
            <a:t>2</a:t>
          </a:r>
          <a:r>
            <a:rPr lang="en-GB" sz="1100" kern="1200" dirty="0">
              <a:solidFill>
                <a:srgbClr val="1203C2"/>
              </a:solidFill>
            </a:rPr>
            <a:t> = 44.1%</a:t>
          </a:r>
        </a:p>
      </dsp:txBody>
      <dsp:txXfrm>
        <a:off x="0" y="314997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152637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Is it a good model?</a:t>
          </a:r>
          <a:endParaRPr lang="en-GB" sz="1100" kern="1200" dirty="0"/>
        </a:p>
      </dsp:txBody>
      <dsp:txXfrm>
        <a:off x="393042" y="168489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177782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Yes – 81.4%</a:t>
          </a:r>
        </a:p>
      </dsp:txBody>
      <dsp:txXfrm>
        <a:off x="0" y="1177782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1015422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Does </a:t>
          </a:r>
          <a:r>
            <a:rPr lang="en-US" altLang="en-US" sz="1100" kern="1200" dirty="0"/>
            <a:t>the model have a good prediction rate?</a:t>
          </a:r>
          <a:endParaRPr lang="en-GB" sz="1100" kern="1200" dirty="0"/>
        </a:p>
      </dsp:txBody>
      <dsp:txXfrm>
        <a:off x="393042" y="1031274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867317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Debt to income ratio</a:t>
          </a:r>
          <a:endParaRPr lang="en-US" altLang="en-US" sz="1100" kern="1200" dirty="0">
            <a:noFill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Credit card debt</a:t>
          </a:r>
          <a:endParaRPr lang="en-US" altLang="en-US" sz="1100" kern="1200" dirty="0">
            <a:noFill/>
          </a:endParaRPr>
        </a:p>
      </dsp:txBody>
      <dsp:txXfrm>
        <a:off x="0" y="1867317"/>
        <a:ext cx="7543800" cy="641024"/>
      </dsp:txXfrm>
    </dsp:sp>
    <dsp:sp modelId="{1641A1BB-FABA-4753-8F2D-D97CE047C3F1}">
      <dsp:nvSpPr>
        <dsp:cNvPr id="0" name=""/>
        <dsp:cNvSpPr/>
      </dsp:nvSpPr>
      <dsp:spPr>
        <a:xfrm>
          <a:off x="377190" y="1704957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Which sig. variable(s) positively impact defaulting?</a:t>
          </a:r>
          <a:endParaRPr lang="en-US" altLang="en-US" sz="1100" kern="1200" dirty="0"/>
        </a:p>
      </dsp:txBody>
      <dsp:txXfrm>
        <a:off x="393042" y="1720809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730102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Time with current employer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Time at current address</a:t>
          </a:r>
        </a:p>
      </dsp:txBody>
      <dsp:txXfrm>
        <a:off x="0" y="2730102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567742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Which sig. variable(s) negatively impact defaulting?</a:t>
          </a:r>
          <a:endParaRPr lang="en-US" altLang="en-US" sz="1100" kern="1200" dirty="0"/>
        </a:p>
      </dsp:txBody>
      <dsp:txXfrm>
        <a:off x="393042" y="2583594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592887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430527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/>
            <a:t>How would you describe good prospects for loans?</a:t>
          </a:r>
          <a:endParaRPr lang="en-US" altLang="en-US" sz="1100" kern="1200" dirty="0"/>
        </a:p>
      </dsp:txBody>
      <dsp:txXfrm>
        <a:off x="393042" y="3446379"/>
        <a:ext cx="5248956" cy="2930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219709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noFill/>
            </a:rPr>
            <a:t>Chi-</a:t>
          </a:r>
          <a:r>
            <a:rPr lang="en-GB" sz="1100" kern="1200" dirty="0" err="1">
              <a:noFill/>
            </a:rPr>
            <a:t>sq</a:t>
          </a:r>
          <a:r>
            <a:rPr lang="en-GB" sz="1100" kern="1200" dirty="0">
              <a:noFill/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noFill/>
            </a:rPr>
            <a:t>R</a:t>
          </a:r>
          <a:r>
            <a:rPr lang="en-GB" sz="1100" kern="1200" baseline="30000" dirty="0">
              <a:noFill/>
            </a:rPr>
            <a:t>2</a:t>
          </a:r>
          <a:r>
            <a:rPr lang="en-GB" sz="1100" kern="1200" dirty="0">
              <a:noFill/>
            </a:rPr>
            <a:t> = 44.1%</a:t>
          </a:r>
        </a:p>
      </dsp:txBody>
      <dsp:txXfrm>
        <a:off x="0" y="219709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5734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solidFill>
                <a:schemeClr val="tx1"/>
              </a:solidFill>
            </a:rPr>
            <a:t>Is it a good model?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73201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082494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Yes </a:t>
          </a:r>
          <a:r>
            <a:rPr lang="en-US" altLang="en-US" sz="1100" kern="1200">
              <a:noFill/>
            </a:rPr>
            <a:t>– 81.4%</a:t>
          </a:r>
          <a:endParaRPr lang="en-US" altLang="en-US" sz="1100" kern="1200" dirty="0">
            <a:noFill/>
          </a:endParaRPr>
        </a:p>
      </dsp:txBody>
      <dsp:txXfrm>
        <a:off x="0" y="1082494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920134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Does </a:t>
          </a:r>
          <a:r>
            <a:rPr lang="en-US" altLang="en-US" sz="1100" kern="1200" dirty="0">
              <a:solidFill>
                <a:schemeClr val="tx1"/>
              </a:solidFill>
            </a:rPr>
            <a:t>the model have a good prediction rate?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935986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772030"/>
          <a:ext cx="7543800" cy="831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Debt </a:t>
          </a:r>
          <a:r>
            <a:rPr lang="en-US" altLang="en-US" sz="1100" kern="1200" dirty="0">
              <a:noFill/>
            </a:rPr>
            <a:t>to income ratio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Credit card debt</a:t>
          </a:r>
          <a:endParaRPr lang="en-US" altLang="en-US" sz="1100" kern="1200" dirty="0">
            <a:noFill/>
          </a:endParaRPr>
        </a:p>
      </dsp:txBody>
      <dsp:txXfrm>
        <a:off x="0" y="1772030"/>
        <a:ext cx="7543800" cy="831600"/>
      </dsp:txXfrm>
    </dsp:sp>
    <dsp:sp modelId="{1641A1BB-FABA-4753-8F2D-D97CE047C3F1}">
      <dsp:nvSpPr>
        <dsp:cNvPr id="0" name=""/>
        <dsp:cNvSpPr/>
      </dsp:nvSpPr>
      <dsp:spPr>
        <a:xfrm>
          <a:off x="377190" y="160966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positively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1625521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825390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with current employer</a:t>
          </a:r>
          <a:endParaRPr lang="en-US" altLang="en-US" sz="1100" kern="1200" dirty="0">
            <a:noFill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Time at current address</a:t>
          </a:r>
        </a:p>
      </dsp:txBody>
      <dsp:txXfrm>
        <a:off x="0" y="2825390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663030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negatively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2678882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688175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525815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How would you describe good prospects for loans?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3541667"/>
        <a:ext cx="5248956" cy="2930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383C8-F34D-40C0-B3E7-0BDE1D087607}">
      <dsp:nvSpPr>
        <dsp:cNvPr id="0" name=""/>
        <dsp:cNvSpPr/>
      </dsp:nvSpPr>
      <dsp:spPr>
        <a:xfrm>
          <a:off x="0" y="219709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Chi-</a:t>
          </a:r>
          <a:r>
            <a:rPr lang="en-GB" sz="1100" kern="1200" dirty="0" err="1">
              <a:solidFill>
                <a:schemeClr val="tx1"/>
              </a:solidFill>
            </a:rPr>
            <a:t>sq</a:t>
          </a:r>
          <a:r>
            <a:rPr lang="en-GB" sz="1100" kern="1200" dirty="0">
              <a:solidFill>
                <a:schemeClr val="tx1"/>
              </a:solidFill>
            </a:rPr>
            <a:t> is significant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chemeClr val="tx1"/>
              </a:solidFill>
            </a:rPr>
            <a:t>R</a:t>
          </a:r>
          <a:r>
            <a:rPr lang="en-GB" sz="1100" kern="1200" baseline="30000" dirty="0">
              <a:solidFill>
                <a:schemeClr val="tx1"/>
              </a:solidFill>
            </a:rPr>
            <a:t>2</a:t>
          </a:r>
          <a:r>
            <a:rPr lang="en-GB" sz="1100" kern="1200" dirty="0">
              <a:solidFill>
                <a:schemeClr val="tx1"/>
              </a:solidFill>
            </a:rPr>
            <a:t> = 44.1%</a:t>
          </a:r>
        </a:p>
      </dsp:txBody>
      <dsp:txXfrm>
        <a:off x="0" y="219709"/>
        <a:ext cx="7543800" cy="641024"/>
      </dsp:txXfrm>
    </dsp:sp>
    <dsp:sp modelId="{8847BDE1-0B1E-4B67-8071-0F74FBC9C065}">
      <dsp:nvSpPr>
        <dsp:cNvPr id="0" name=""/>
        <dsp:cNvSpPr/>
      </dsp:nvSpPr>
      <dsp:spPr>
        <a:xfrm>
          <a:off x="377190" y="5734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>
              <a:solidFill>
                <a:schemeClr val="tx1"/>
              </a:solidFill>
            </a:rPr>
            <a:t>Is it a good model?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73201"/>
        <a:ext cx="5248956" cy="293016"/>
      </dsp:txXfrm>
    </dsp:sp>
    <dsp:sp modelId="{4AE725EA-A746-4FCA-98BC-6B9C86ABC860}">
      <dsp:nvSpPr>
        <dsp:cNvPr id="0" name=""/>
        <dsp:cNvSpPr/>
      </dsp:nvSpPr>
      <dsp:spPr>
        <a:xfrm>
          <a:off x="0" y="1082494"/>
          <a:ext cx="7543800" cy="4677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Yes </a:t>
          </a:r>
          <a:r>
            <a:rPr lang="en-US" altLang="en-US" sz="1100" kern="1200">
              <a:noFill/>
            </a:rPr>
            <a:t>– 81.4%</a:t>
          </a:r>
          <a:endParaRPr lang="en-US" altLang="en-US" sz="1100" kern="1200" dirty="0">
            <a:noFill/>
          </a:endParaRPr>
        </a:p>
      </dsp:txBody>
      <dsp:txXfrm>
        <a:off x="0" y="1082494"/>
        <a:ext cx="7543800" cy="467775"/>
      </dsp:txXfrm>
    </dsp:sp>
    <dsp:sp modelId="{28AC7063-7E12-450B-A2E2-49C1AEC62608}">
      <dsp:nvSpPr>
        <dsp:cNvPr id="0" name=""/>
        <dsp:cNvSpPr/>
      </dsp:nvSpPr>
      <dsp:spPr>
        <a:xfrm>
          <a:off x="377190" y="920134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Does </a:t>
          </a:r>
          <a:r>
            <a:rPr lang="en-US" altLang="en-US" sz="1100" kern="1200" dirty="0">
              <a:solidFill>
                <a:schemeClr val="tx1"/>
              </a:solidFill>
            </a:rPr>
            <a:t>the model have a good prediction rate?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393042" y="935986"/>
        <a:ext cx="5248956" cy="293016"/>
      </dsp:txXfrm>
    </dsp:sp>
    <dsp:sp modelId="{66276A6B-63BF-4197-92E7-282BC97ABA2C}">
      <dsp:nvSpPr>
        <dsp:cNvPr id="0" name=""/>
        <dsp:cNvSpPr/>
      </dsp:nvSpPr>
      <dsp:spPr>
        <a:xfrm>
          <a:off x="0" y="1772030"/>
          <a:ext cx="7543800" cy="8316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Age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Debt </a:t>
          </a:r>
          <a:r>
            <a:rPr lang="en-US" altLang="en-US" sz="1100" kern="1200" dirty="0">
              <a:noFill/>
            </a:rPr>
            <a:t>to income ratio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 dirty="0">
              <a:noFill/>
            </a:rPr>
            <a:t>Credit card debt</a:t>
          </a:r>
        </a:p>
      </dsp:txBody>
      <dsp:txXfrm>
        <a:off x="0" y="1772030"/>
        <a:ext cx="7543800" cy="831600"/>
      </dsp:txXfrm>
    </dsp:sp>
    <dsp:sp modelId="{1641A1BB-FABA-4753-8F2D-D97CE047C3F1}">
      <dsp:nvSpPr>
        <dsp:cNvPr id="0" name=""/>
        <dsp:cNvSpPr/>
      </dsp:nvSpPr>
      <dsp:spPr>
        <a:xfrm>
          <a:off x="377190" y="1609669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positively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1625521"/>
        <a:ext cx="5248956" cy="293016"/>
      </dsp:txXfrm>
    </dsp:sp>
    <dsp:sp modelId="{6EC885E4-2524-48BC-AC30-94F925561CE4}">
      <dsp:nvSpPr>
        <dsp:cNvPr id="0" name=""/>
        <dsp:cNvSpPr/>
      </dsp:nvSpPr>
      <dsp:spPr>
        <a:xfrm>
          <a:off x="0" y="2825390"/>
          <a:ext cx="7543800" cy="64102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29108" rIns="585483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with current employer</a:t>
          </a:r>
          <a:endParaRPr lang="en-US" altLang="en-US" sz="1100" kern="1200" dirty="0">
            <a:noFill/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100" kern="1200">
              <a:noFill/>
            </a:rPr>
            <a:t>Time at current address</a:t>
          </a:r>
          <a:endParaRPr lang="en-US" altLang="en-US" sz="1100" kern="1200" dirty="0">
            <a:noFill/>
          </a:endParaRPr>
        </a:p>
      </dsp:txBody>
      <dsp:txXfrm>
        <a:off x="0" y="2825390"/>
        <a:ext cx="7543800" cy="641024"/>
      </dsp:txXfrm>
    </dsp:sp>
    <dsp:sp modelId="{1624F42D-D96F-4C0D-9C07-C2B6A1E2764D}">
      <dsp:nvSpPr>
        <dsp:cNvPr id="0" name=""/>
        <dsp:cNvSpPr/>
      </dsp:nvSpPr>
      <dsp:spPr>
        <a:xfrm>
          <a:off x="377190" y="2663030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Which sig. variable(s) negatively impact defaulting?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2678882"/>
        <a:ext cx="5248956" cy="293016"/>
      </dsp:txXfrm>
    </dsp:sp>
    <dsp:sp modelId="{54379335-B214-43BB-AB87-E8C07694EDB8}">
      <dsp:nvSpPr>
        <dsp:cNvPr id="0" name=""/>
        <dsp:cNvSpPr/>
      </dsp:nvSpPr>
      <dsp:spPr>
        <a:xfrm>
          <a:off x="0" y="3688175"/>
          <a:ext cx="7543800" cy="277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E9F0F-65AD-4EAC-AF9C-DC83A1A6D78A}">
      <dsp:nvSpPr>
        <dsp:cNvPr id="0" name=""/>
        <dsp:cNvSpPr/>
      </dsp:nvSpPr>
      <dsp:spPr>
        <a:xfrm>
          <a:off x="377190" y="3525815"/>
          <a:ext cx="5280660" cy="3247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>
              <a:solidFill>
                <a:schemeClr val="tx1"/>
              </a:solidFill>
            </a:rPr>
            <a:t>How would you describe good prospects for loans?</a:t>
          </a:r>
          <a:endParaRPr lang="en-US" altLang="en-US" sz="1100" kern="1200" dirty="0">
            <a:solidFill>
              <a:schemeClr val="tx1"/>
            </a:solidFill>
          </a:endParaRPr>
        </a:p>
      </dsp:txBody>
      <dsp:txXfrm>
        <a:off x="393042" y="3541667"/>
        <a:ext cx="5248956" cy="293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CAF47-604A-4586-B056-6E348BBDE138}" type="datetimeFigureOut">
              <a:rPr lang="en-GB" smtClean="0"/>
              <a:t>19/10/2020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E2544-4566-44B4-ADE3-70DFD24473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40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887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Lots of formulas in the next few</a:t>
            </a:r>
            <a:r>
              <a:rPr lang="en-GB" baseline="0" dirty="0"/>
              <a:t> slides – don’t worry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Provided just to understand intuition, if inclined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Linear probability model looks good because we know how to estimated linear regression equations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98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First, we move from the probability </a:t>
            </a:r>
            <a:r>
              <a:rPr lang="en-GB" dirty="0" err="1">
                <a:latin typeface="+mn-lt"/>
              </a:rPr>
              <a:t>i</a:t>
            </a:r>
            <a:r>
              <a:rPr lang="en-GB" dirty="0">
                <a:latin typeface="+mn-lt"/>
              </a:rPr>
              <a:t> to the odds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odds = pi</a:t>
            </a:r>
            <a:r>
              <a:rPr lang="en-GB" baseline="0" dirty="0">
                <a:latin typeface="+mn-lt"/>
              </a:rPr>
              <a:t> / 1- pi</a:t>
            </a:r>
            <a:endParaRPr lang="en-GB" dirty="0">
              <a:latin typeface="+mn-lt"/>
            </a:endParaRP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Which is defined as the ratio of the probability to its complement (probability of not happening)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The ratio of loyal to non-loyal cases.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Notes on interpretation</a:t>
            </a:r>
            <a:r>
              <a:rPr lang="en-GB" baseline="0" dirty="0">
                <a:latin typeface="+mn-lt"/>
              </a:rPr>
              <a:t> of odds: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If the probability of an event is a half, the odds are one-to-one or even.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If the probability is 1/3, the odds are one-to-two. ((1/3) / (2/3)) = ½)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If the probability is very small, the odds are said to be long.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Odds can take any positive value and therefore have no ceiling restriction.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Second, we take logarithms, calculating the logit or log-odds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logit(pi) = ln(pi /1-pi)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which has the effect of removing the floor restriction.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Now, as the probability goes down to zero the odds approach zero and the logit approaches -∞. 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At the other extreme, as the probability approaches one the odds approach +∞ and so does the logit. </a:t>
            </a:r>
          </a:p>
          <a:p>
            <a:pPr marL="228600" lvl="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Thus, logits map probabilities from the range (0 to 1) to the entire real line.</a:t>
            </a:r>
            <a:endParaRPr lang="en-GB" dirty="0">
              <a:latin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3168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45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Start with the logit transformation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Now</a:t>
            </a:r>
            <a:r>
              <a:rPr lang="en-GB" baseline="0" dirty="0">
                <a:latin typeface="+mn-lt"/>
              </a:rPr>
              <a:t> p</a:t>
            </a:r>
            <a:r>
              <a:rPr lang="en-GB" baseline="-25000" dirty="0">
                <a:latin typeface="+mn-lt"/>
              </a:rPr>
              <a:t>i</a:t>
            </a:r>
            <a:r>
              <a:rPr lang="en-GB" baseline="0" dirty="0">
                <a:latin typeface="+mn-lt"/>
              </a:rPr>
              <a:t> is a function of our independent variables</a:t>
            </a:r>
            <a:endParaRPr lang="en-GB" dirty="0">
              <a:latin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Exponentiation of both sides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Solve for pi</a:t>
            </a:r>
          </a:p>
        </p:txBody>
      </p:sp>
    </p:spTree>
    <p:extLst>
      <p:ext uri="{BB962C8B-B14F-4D97-AF65-F5344CB8AC3E}">
        <p14:creationId xmlns:p14="http://schemas.microsoft.com/office/powerpoint/2010/main" val="1390333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 err="1"/>
              <a:t>i</a:t>
            </a:r>
            <a:r>
              <a:rPr lang="en-GB" dirty="0"/>
              <a:t> refers to</a:t>
            </a:r>
            <a:r>
              <a:rPr lang="en-GB" baseline="0" dirty="0"/>
              <a:t> person </a:t>
            </a:r>
            <a:r>
              <a:rPr lang="en-GB" baseline="0"/>
              <a:t>i</a:t>
            </a:r>
            <a:endParaRPr lang="en-GB" baseline="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j refers to the </a:t>
            </a:r>
            <a:r>
              <a:rPr lang="en-GB" baseline="0" dirty="0" err="1"/>
              <a:t>jth</a:t>
            </a:r>
            <a:r>
              <a:rPr lang="en-GB" baseline="0" dirty="0"/>
              <a:t>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68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86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Save</a:t>
            </a:r>
            <a:r>
              <a:rPr lang="en-GB" baseline="0" dirty="0">
                <a:latin typeface="+mn-lt"/>
              </a:rPr>
              <a:t> Box – Select Probabilities (under Predicted Values)</a:t>
            </a:r>
          </a:p>
          <a:p>
            <a:r>
              <a:rPr lang="en-GB" baseline="0" dirty="0">
                <a:latin typeface="+mn-lt"/>
              </a:rPr>
              <a:t>Options Box – Select Classifications Plot (under Statistics and Plots)</a:t>
            </a:r>
          </a:p>
          <a:p>
            <a:endParaRPr lang="en-GB" baseline="0" dirty="0">
              <a:latin typeface="+mn-lt"/>
            </a:endParaRPr>
          </a:p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00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In other words, the intercept from the model with no predictor variables is the estimated ln(odds) of being loyal. </a:t>
            </a:r>
          </a:p>
        </p:txBody>
      </p:sp>
    </p:spTree>
    <p:extLst>
      <p:ext uri="{BB962C8B-B14F-4D97-AF65-F5344CB8AC3E}">
        <p14:creationId xmlns:p14="http://schemas.microsoft.com/office/powerpoint/2010/main" val="382785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In other words, the intercept from the model with no predictor variables is the estimated ln(odds) of being loyal. </a:t>
            </a:r>
          </a:p>
        </p:txBody>
      </p:sp>
    </p:spTree>
    <p:extLst>
      <p:ext uri="{BB962C8B-B14F-4D97-AF65-F5344CB8AC3E}">
        <p14:creationId xmlns:p14="http://schemas.microsoft.com/office/powerpoint/2010/main" val="3827852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Omnibus Tests of Model Coefficients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Step -- tests the contribution of the specific variable(s) entered on this step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Block -- tests the contribution of all the variables entered with this block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Model -- tests the fit of the whole model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These are all the same for a model with a single set of predictors that are entered simultaneously.</a:t>
                </a:r>
              </a:p>
              <a:p>
                <a:pPr marL="228600" lvl="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-2LL statistic measures how poorly the model predicts the decisions -- the smaller the statistic the better the model.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Although SPSS does not give us this statistic for the model that had only the intercept, we know it was 41.588 (=18.117 + 23.471)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Adding the three variables reduced the -2 Log Likelihood statistic by 18.117,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u="none" strike="noStrike" kern="1200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b="0" i="1" u="none" strike="noStrike" kern="1200" baseline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GB" sz="1200" b="0" i="1" u="none" strike="noStrike" kern="1200" baseline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200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 statistic, to 23.471.</a:t>
                </a:r>
              </a:p>
              <a:p>
                <a:pPr marL="228600" lvl="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R</a:t>
                </a:r>
                <a:r>
                  <a:rPr lang="en-GB" i="0" u="none" strike="noStrike" kern="1200" baseline="30000" dirty="0">
                    <a:solidFill>
                      <a:schemeClr val="tx1"/>
                    </a:solidFill>
                    <a:latin typeface="+mn-lt"/>
                  </a:rPr>
                  <a:t>2</a:t>
                </a:r>
                <a:r>
                  <a:rPr lang="en-GB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 measures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Cox &amp; Snell R</a:t>
                </a:r>
                <a:r>
                  <a:rPr lang="en-GB" i="0" u="none" strike="noStrike" kern="1200" baseline="30000" dirty="0">
                    <a:solidFill>
                      <a:schemeClr val="tx1"/>
                    </a:solidFill>
                    <a:latin typeface="+mn-lt"/>
                  </a:rPr>
                  <a:t>2</a:t>
                </a:r>
                <a:r>
                  <a:rPr lang="en-GB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 cannot reach 1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 err="1">
                    <a:solidFill>
                      <a:schemeClr val="tx1"/>
                    </a:solidFill>
                    <a:latin typeface="+mn-lt"/>
                  </a:rPr>
                  <a:t>Nagelkerke</a:t>
                </a:r>
                <a:r>
                  <a:rPr lang="en-GB" i="0" u="none" strike="noStrike" kern="1200" baseline="0" dirty="0">
                    <a:solidFill>
                      <a:schemeClr val="tx1"/>
                    </a:solidFill>
                    <a:latin typeface="+mn-lt"/>
                  </a:rPr>
                  <a:t> adjustments fixes this problem</a:t>
                </a:r>
                <a:endParaRPr lang="en-GB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Omnibus Tests of Model Coefficients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Step -- tests the contribution of the specific variable(s) entered on this step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Block -- tests the contribution of all the variables entered with this block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Model -- tests the fit of the whole model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These are all the same for a model with a single set of predictors that are entered simultaneously.</a:t>
                </a:r>
              </a:p>
              <a:p>
                <a:pPr marL="228600" lvl="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-2LL statistic measures how poorly the model predicts the decisions -- the smaller the statistic the better the model. 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Although SPSS does not give us this statistic for the model that had only the intercept, we know it was 41.588 (=18.117 + 23.471)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Adding the three variables reduced the -2 Log Likelihood statistic by 18.117, the 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𝑥^2</a:t>
                </a:r>
                <a:r>
                  <a:rPr lang="en-GB" sz="1200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 statistic, to 23.471.</a:t>
                </a:r>
              </a:p>
              <a:p>
                <a:pPr marL="228600" lvl="0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R</a:t>
                </a:r>
                <a:r>
                  <a:rPr lang="en-GB" i="0" u="none" strike="noStrike" kern="1200" baseline="30000" dirty="0" smtClean="0">
                    <a:solidFill>
                      <a:schemeClr val="tx1"/>
                    </a:solidFill>
                    <a:latin typeface="+mn-lt"/>
                  </a:rPr>
                  <a:t>2</a:t>
                </a:r>
                <a:r>
                  <a:rPr lang="en-GB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 measures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Cox &amp; Snell R</a:t>
                </a:r>
                <a:r>
                  <a:rPr lang="en-GB" i="0" u="none" strike="noStrike" kern="1200" baseline="30000" dirty="0" smtClean="0">
                    <a:solidFill>
                      <a:schemeClr val="tx1"/>
                    </a:solidFill>
                    <a:latin typeface="+mn-lt"/>
                  </a:rPr>
                  <a:t>2</a:t>
                </a:r>
                <a:r>
                  <a:rPr lang="en-GB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 cannot reach 1</a:t>
                </a:r>
              </a:p>
              <a:p>
                <a:pPr marL="685800" lvl="1" indent="-22860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GB" i="0" u="none" strike="noStrike" kern="1200" baseline="0" dirty="0" err="1" smtClean="0">
                    <a:solidFill>
                      <a:schemeClr val="tx1"/>
                    </a:solidFill>
                    <a:latin typeface="+mn-lt"/>
                  </a:rPr>
                  <a:t>Nagelkerke</a:t>
                </a:r>
                <a:r>
                  <a:rPr lang="en-GB" i="0" u="none" strike="noStrike" kern="1200" baseline="0" dirty="0" smtClean="0">
                    <a:solidFill>
                      <a:schemeClr val="tx1"/>
                    </a:solidFill>
                    <a:latin typeface="+mn-lt"/>
                  </a:rPr>
                  <a:t> adjustments fixes this problem</a:t>
                </a:r>
                <a:endParaRPr lang="en-GB" dirty="0">
                  <a:latin typeface="+mn-lt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01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Logistic</a:t>
            </a:r>
            <a:r>
              <a:rPr lang="en-GB" baseline="0" dirty="0">
                <a:latin typeface="+mn-lt"/>
              </a:rPr>
              <a:t> regression is used when we have a dummy variable as the dependent variable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Dummy variable 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1 = in the category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0 = not in the category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Name some examples of marketing questions where the researcher wants to predict who is ‘in the category’, i.e. name some categories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9191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39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We have 6 observations that were incorrectly classified.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Therefore we should</a:t>
            </a:r>
            <a:r>
              <a:rPr lang="en-GB" baseline="0" dirty="0">
                <a:latin typeface="+mn-lt"/>
              </a:rPr>
              <a:t> have 24 N’s and L’s on the ‘wrong’ side of .5. (Each symbol represents .25 cases)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This type of plot may give a sense for where the model is having trouble making predictions, depending on the location of the errors.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183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This odds ratio can be computed by raising the base of the natural log (e) to the </a:t>
                </a:r>
                <a:r>
                  <a:rPr lang="en-GB" sz="1200" b="0" i="1" u="none" strike="noStrike" kern="1200" baseline="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bth</a:t>
                </a:r>
                <a:r>
                  <a:rPr lang="en-GB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power, where </a:t>
                </a:r>
                <a:r>
                  <a:rPr lang="en-GB" sz="1200" b="0" i="1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 </a:t>
                </a: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 the slope from our logistic regression equation. 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 this model,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b="0" i="1" u="none" strike="noStrike" kern="1200" baseline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GB" sz="1200" b="0" i="1" u="none" strike="noStrike" kern="1200" baseline="0" smtClean="0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lang="en-GB" sz="1200" b="0" i="1" u="none" strike="noStrike" kern="1200" baseline="0" smtClean="0">
                            <a:solidFill>
                              <a:schemeClr val="tx1"/>
                            </a:solidFill>
                            <a:latin typeface="Cambria Math"/>
                            <a:ea typeface="+mn-ea"/>
                            <a:cs typeface="+mn-cs"/>
                          </a:rPr>
                          <m:t>1.274</m:t>
                        </m:r>
                      </m:sup>
                    </m:sSup>
                    <m:r>
                      <a:rPr lang="en-GB" sz="1200" b="0" i="1" u="none" strike="noStrike" kern="1200" baseline="0" smtClean="0">
                        <a:solidFill>
                          <a:schemeClr val="tx1"/>
                        </a:solidFill>
                        <a:latin typeface="Cambria Math"/>
                        <a:ea typeface="+mn-ea"/>
                        <a:cs typeface="+mn-cs"/>
                      </a:rPr>
                      <m:t>=3.575</m:t>
                    </m:r>
                  </m:oMath>
                </a14:m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This tells us that the model predicts that the odds of being loyal are 3.575 times higher for one unit increase in brand attitude.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 smtClean="0"/>
                  <a:t>Understanding</a:t>
                </a:r>
                <a:r>
                  <a:rPr lang="en-US" altLang="en-US" baseline="0" dirty="0" smtClean="0"/>
                  <a:t> coefficients:</a:t>
                </a:r>
                <a:endParaRPr lang="en-US" altLang="en-US" dirty="0" smtClean="0"/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Product 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does not contribute to the model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The positive B indicates that the loyal group (1) tends to have higher average attitudes towards the product  than the non-loyal group (0) - but not significantly, after controlling for the other predictors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Shopping 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does contribute to the model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The positive B for shopping indicates higher average attitudes among the loyal (1) group, after controlling for other predictors – but not significantly, after controlling for the other predictors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Brand 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does contribute to the model, with higher average attitudes among the loyal (1) group, after controlling for other predictors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endParaRPr lang="en-GB" sz="1200" b="0" i="0" u="none" strike="noStrike" kern="1200" baseline="0" dirty="0" smtClean="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endParaRPr>
              </a:p>
              <a:p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This odds ratio can be computed by </a:t>
                </a: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raising the base of the natural log to the </a:t>
                </a:r>
                <a:r>
                  <a:rPr lang="en-GB" sz="1200" b="1" i="1" u="none" strike="noStrike" kern="1200" baseline="0" dirty="0" err="1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bth</a:t>
                </a:r>
                <a:r>
                  <a:rPr lang="en-GB" sz="1200" b="1" i="1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 </a:t>
                </a: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power, where </a:t>
                </a:r>
                <a:r>
                  <a:rPr lang="en-GB" sz="1200" b="1" i="1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b </a:t>
                </a:r>
                <a:r>
                  <a:rPr lang="en-GB" sz="1200" b="1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is the slope from our logistic regression equation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. 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For this model, </a:t>
                </a:r>
                <a:r>
                  <a:rPr lang="en-GB" sz="1200" b="0" i="0" u="none" strike="noStrike" kern="1200" baseline="0" smtClean="0">
                    <a:solidFill>
                      <a:schemeClr val="tx1"/>
                    </a:solidFill>
                    <a:latin typeface="Cambria Math"/>
                    <a:ea typeface="+mn-ea"/>
                    <a:cs typeface="+mn-cs"/>
                  </a:rPr>
                  <a:t>𝑒^1.274=3.575</a:t>
                </a: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 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GB" sz="1200" b="0" i="0" u="none" strike="noStrike" kern="1200" baseline="0" dirty="0" smtClean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rPr>
                  <a:t>This tells us that the model predicts that the odds of deciding to be loyal are 3.376 times higher for one unit of brand attitude. 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60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088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+mn-lt"/>
              </a:rPr>
              <a:t>Understanding</a:t>
            </a:r>
            <a:r>
              <a:rPr lang="en-US" altLang="en-US" baseline="0" dirty="0">
                <a:latin typeface="+mn-lt"/>
              </a:rPr>
              <a:t> coefficients:</a:t>
            </a:r>
            <a:endParaRPr lang="en-US" altLang="en-US" dirty="0">
              <a:latin typeface="+mn-lt"/>
            </a:endParaRP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</a:rPr>
              <a:t>Product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does not contribute to the model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The positive B indicates that the loyal group (1) tends to have higher average attitudes towards the product  than the non-loyal group (0) - but not significantly, after controlling for the other predictors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</a:rPr>
              <a:t>Shopping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does not contribute to the model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The positive B for shopping indicates higher average attitudes among the loyal (1) group, after controlling for other predictors – but not significantly, after controlling for the other predictors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1" i="0" u="none" strike="noStrike" kern="1200" baseline="0" dirty="0">
                <a:solidFill>
                  <a:schemeClr val="tx1"/>
                </a:solidFill>
                <a:latin typeface="+mn-lt"/>
              </a:rPr>
              <a:t>Brand </a:t>
            </a:r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</a:rPr>
              <a:t>does contribute to the model, with higher average attitudes among the loyal (1) group, after controlling for other predictors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0760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A logistic regression was performed to ascertain the effects of attitudes</a:t>
            </a:r>
            <a:r>
              <a:rPr lang="en-GB" baseline="0" dirty="0">
                <a:latin typeface="+mn-lt"/>
              </a:rPr>
              <a:t> towards the brand, product, and shopping </a:t>
            </a:r>
            <a:r>
              <a:rPr lang="en-GB" dirty="0">
                <a:latin typeface="+mn-lt"/>
              </a:rPr>
              <a:t>on the likelihood that participants are loyal to the brand. 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The logistic regression model was statistically significant, χ</a:t>
            </a:r>
            <a:r>
              <a:rPr lang="en-GB" baseline="30000" dirty="0">
                <a:latin typeface="+mn-lt"/>
              </a:rPr>
              <a:t>2</a:t>
            </a:r>
            <a:r>
              <a:rPr lang="en-GB" dirty="0">
                <a:latin typeface="+mn-lt"/>
              </a:rPr>
              <a:t>(3) = 18.117, p &lt; .05. 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The model explained 60.4% (</a:t>
            </a:r>
            <a:r>
              <a:rPr lang="en-GB" dirty="0" err="1">
                <a:latin typeface="+mn-lt"/>
              </a:rPr>
              <a:t>Nagelkerke</a:t>
            </a:r>
            <a:r>
              <a:rPr lang="en-GB" dirty="0">
                <a:latin typeface="+mn-lt"/>
              </a:rPr>
              <a:t> R</a:t>
            </a:r>
            <a:r>
              <a:rPr lang="en-GB" baseline="30000" dirty="0">
                <a:latin typeface="+mn-lt"/>
              </a:rPr>
              <a:t>2</a:t>
            </a:r>
            <a:r>
              <a:rPr lang="en-GB" dirty="0">
                <a:latin typeface="+mn-lt"/>
              </a:rPr>
              <a:t>) of the variance in brand loyalty and correctly classified 80.0% of cases. 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A unit increase in attitude</a:t>
            </a:r>
            <a:r>
              <a:rPr lang="en-GB" baseline="0" dirty="0">
                <a:latin typeface="+mn-lt"/>
              </a:rPr>
              <a:t> towards the brand increased likelihood of being loyal by 3.6 times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8727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87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Data are sorted by predicted probabilities first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Graphs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Legacy Dialogs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Line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Multiple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Check values of individual cases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Hit Define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Identify one line for each type of prediction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Logistic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Linear</a:t>
            </a:r>
          </a:p>
          <a:p>
            <a:pPr marL="228600" lvl="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Logistic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Correct format for a dummy dependent variable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Use if you are interested in the predicted probabilities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Probabilities between 0 and 1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Use % correct as a gauge of goodness of model</a:t>
            </a:r>
          </a:p>
          <a:p>
            <a:pPr marL="230400" lvl="0" indent="-2304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Linear regression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Works well if you are interested in 0 versus 1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Cutoff shows same predictions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Predicted probabilities may be quite inaccurate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Coefficients are easier to interpret</a:t>
            </a:r>
          </a:p>
          <a:p>
            <a:pPr marL="228600" lvl="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en-US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28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Open Bank </a:t>
            </a:r>
            <a:r>
              <a:rPr lang="en-GB" dirty="0" err="1">
                <a:latin typeface="+mn-lt"/>
              </a:rPr>
              <a:t>data.sav</a:t>
            </a:r>
            <a:endParaRPr lang="en-GB" dirty="0">
              <a:latin typeface="+mn-lt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Can you predict</a:t>
            </a:r>
            <a:r>
              <a:rPr lang="en-GB" baseline="0" dirty="0">
                <a:latin typeface="+mn-lt"/>
              </a:rPr>
              <a:t> gender from salary?</a:t>
            </a:r>
          </a:p>
        </p:txBody>
      </p:sp>
    </p:spTree>
    <p:extLst>
      <p:ext uri="{BB962C8B-B14F-4D97-AF65-F5344CB8AC3E}">
        <p14:creationId xmlns:p14="http://schemas.microsoft.com/office/powerpoint/2010/main" val="2422348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DV = gender (No need to recode)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IV</a:t>
            </a:r>
            <a:r>
              <a:rPr lang="en-GB" baseline="0" dirty="0">
                <a:latin typeface="+mn-lt"/>
              </a:rPr>
              <a:t> = Salary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Don’t worry about options and save specifications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07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+mn-lt"/>
              </a:rPr>
              <a:t>Dependent variable: Present (1) versus absent (0)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latin typeface="+mn-lt"/>
              </a:rPr>
              <a:t>The estimation procedure is called the maximum likelihood method</a:t>
            </a:r>
          </a:p>
          <a:p>
            <a:pPr marL="685800" lvl="1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GB" dirty="0">
                <a:latin typeface="+mn-lt"/>
              </a:rPr>
              <a:t>The aim of maximum likelihood estimation is to find the parameter value(s) that makes the observed data most likely</a:t>
            </a:r>
            <a:endParaRPr lang="en-US" sz="1200" dirty="0">
              <a:latin typeface="+mn-lt"/>
            </a:endParaRPr>
          </a:p>
          <a:p>
            <a:pPr marL="228600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Fit: Two pseudo</a:t>
            </a:r>
            <a:r>
              <a:rPr lang="en-US" sz="1200" baseline="0" dirty="0">
                <a:solidFill>
                  <a:sysClr val="windowText" lastClr="000000"/>
                </a:solidFill>
                <a:latin typeface="+mn-lt"/>
              </a:rPr>
              <a:t> R2 calculations provided</a:t>
            </a:r>
            <a:endParaRPr lang="en-US" sz="1200" dirty="0">
              <a:solidFill>
                <a:sysClr val="windowText" lastClr="000000"/>
              </a:solidFill>
              <a:latin typeface="+mn-lt"/>
            </a:endParaRPr>
          </a:p>
          <a:p>
            <a:pPr marL="685800" lvl="1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Cox &amp; Snell </a:t>
            </a: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R Square and </a:t>
            </a:r>
            <a:r>
              <a:rPr lang="en-US" sz="1200" i="0" dirty="0" err="1">
                <a:solidFill>
                  <a:sysClr val="windowText" lastClr="000000"/>
                </a:solidFill>
                <a:latin typeface="+mn-lt"/>
              </a:rPr>
              <a:t>Nagelkerke</a:t>
            </a: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 R Square.  </a:t>
            </a:r>
          </a:p>
          <a:p>
            <a:pPr marL="1143000" lvl="2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Both these measures are similar to R</a:t>
            </a:r>
            <a:r>
              <a:rPr lang="en-US" sz="1200" i="0" baseline="30000" dirty="0">
                <a:solidFill>
                  <a:sysClr val="windowText" lastClr="000000"/>
                </a:solidFill>
                <a:latin typeface="+mn-lt"/>
              </a:rPr>
              <a:t>2</a:t>
            </a: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 in </a:t>
            </a:r>
            <a:r>
              <a:rPr lang="en-US" sz="1200" i="0" dirty="0" err="1">
                <a:solidFill>
                  <a:sysClr val="windowText" lastClr="000000"/>
                </a:solidFill>
                <a:latin typeface="+mn-lt"/>
              </a:rPr>
              <a:t>kinear</a:t>
            </a: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 regression.  </a:t>
            </a:r>
          </a:p>
          <a:p>
            <a:pPr marL="685800" lvl="1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The Cox &amp; Snell R Square can not equal 1.0, even if the fit is perfect.</a:t>
            </a:r>
          </a:p>
          <a:p>
            <a:pPr marL="1143000" lvl="2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This limitation is overcome by the </a:t>
            </a:r>
            <a:r>
              <a:rPr lang="en-US" sz="1200" i="0" dirty="0" err="1">
                <a:solidFill>
                  <a:sysClr val="windowText" lastClr="000000"/>
                </a:solidFill>
                <a:latin typeface="+mn-lt"/>
              </a:rPr>
              <a:t>Nagelkerke</a:t>
            </a: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 R Square.  </a:t>
            </a:r>
          </a:p>
          <a:p>
            <a:pPr marL="228600" indent="-228600" eaLnBrk="1" hangingPunct="1">
              <a:lnSpc>
                <a:spcPct val="100000"/>
              </a:lnSpc>
              <a:spcBef>
                <a:spcPts val="0"/>
              </a:spcBef>
              <a:buSzPct val="70000"/>
              <a:buFont typeface="Arial" panose="020B0604020202020204" pitchFamily="34" charset="0"/>
              <a:buChar char="•"/>
              <a:defRPr/>
            </a:pPr>
            <a:r>
              <a:rPr lang="en-US" sz="1200" i="0" dirty="0">
                <a:solidFill>
                  <a:sysClr val="windowText" lastClr="000000"/>
                </a:solidFill>
                <a:latin typeface="+mn-lt"/>
              </a:rPr>
              <a:t>Compare predicted and actual values of Y to determine the percentage of correct predictions</a:t>
            </a: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>
              <a:solidFill>
                <a:sysClr val="windowText" lastClr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4214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656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 err="1">
                <a:latin typeface="+mn-lt"/>
              </a:rPr>
              <a:t>Prob</a:t>
            </a:r>
            <a:r>
              <a:rPr lang="en-GB" dirty="0">
                <a:latin typeface="+mn-lt"/>
              </a:rPr>
              <a:t>(female)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140/208 = .673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SPSS estimates</a:t>
            </a:r>
            <a:r>
              <a:rPr lang="en-GB" baseline="0" dirty="0">
                <a:latin typeface="+mn-lt"/>
              </a:rPr>
              <a:t> the probability of the category with the highest frequency</a:t>
            </a: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Odds ratio: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.673 / (1-.673) = .673/.327 = 2.0581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Constant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-ln(2.058) = -.7218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Negative because .673 is associated with female – coded as 0 not 1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Reducing</a:t>
            </a:r>
            <a:r>
              <a:rPr lang="en-GB" baseline="0" dirty="0">
                <a:latin typeface="+mn-lt"/>
              </a:rPr>
              <a:t> odds of being male</a:t>
            </a:r>
            <a:endParaRPr lang="en-GB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>
                <a:latin typeface="+mn-lt"/>
              </a:rPr>
              <a:t>Odds of male = e</a:t>
            </a:r>
            <a:r>
              <a:rPr lang="en-GB" baseline="30000" dirty="0">
                <a:latin typeface="+mn-lt"/>
              </a:rPr>
              <a:t>-0.722</a:t>
            </a:r>
            <a:r>
              <a:rPr lang="en-GB" dirty="0">
                <a:latin typeface="+mn-lt"/>
              </a:rPr>
              <a:t> = .486 times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61359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692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049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You need to calculate years at the bank as before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2016 – Year Hired</a:t>
            </a:r>
          </a:p>
        </p:txBody>
      </p:sp>
    </p:spTree>
    <p:extLst>
      <p:ext uri="{BB962C8B-B14F-4D97-AF65-F5344CB8AC3E}">
        <p14:creationId xmlns:p14="http://schemas.microsoft.com/office/powerpoint/2010/main" val="1279921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Add </a:t>
            </a:r>
            <a:r>
              <a:rPr lang="en-GB" baseline="0" dirty="0" err="1">
                <a:latin typeface="+mn-lt"/>
              </a:rPr>
              <a:t>pcjob</a:t>
            </a:r>
            <a:r>
              <a:rPr lang="en-GB" baseline="0" dirty="0">
                <a:latin typeface="+mn-lt"/>
              </a:rPr>
              <a:t>, education level, job grade, years at bank to improve the regression.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You do not need to recode the categorical variables, just tell SPSS which ones are categorical and what level you want in the constant (the reference category)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3381252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Add </a:t>
            </a:r>
            <a:r>
              <a:rPr lang="en-GB" baseline="0" dirty="0" err="1">
                <a:latin typeface="+mn-lt"/>
              </a:rPr>
              <a:t>pcjob</a:t>
            </a:r>
            <a:r>
              <a:rPr lang="en-GB" baseline="0" dirty="0">
                <a:latin typeface="+mn-lt"/>
              </a:rPr>
              <a:t>, education level, job grade, years at bank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For categorical variables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Move the categorical variable into the box with the arrow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Tell SPSS</a:t>
            </a:r>
            <a:r>
              <a:rPr lang="en-GB" baseline="0" dirty="0">
                <a:latin typeface="+mn-lt"/>
              </a:rPr>
              <a:t> if it is an indicator (dummy variable)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Tell SPSS what category is the reference category</a:t>
            </a:r>
          </a:p>
          <a:p>
            <a:pPr marL="685800" lvl="1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Be sure to hit change button so that (first) appears with variable – if that is what you want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204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877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Same except for all the variables that are now listed as not being in the model.</a:t>
            </a:r>
          </a:p>
        </p:txBody>
      </p:sp>
    </p:spTree>
    <p:extLst>
      <p:ext uri="{BB962C8B-B14F-4D97-AF65-F5344CB8AC3E}">
        <p14:creationId xmlns:p14="http://schemas.microsoft.com/office/powerpoint/2010/main" val="1139089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35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The data file contains information</a:t>
            </a:r>
            <a:r>
              <a:rPr lang="en-GB" baseline="0" dirty="0"/>
              <a:t> from 30 respondents, 15 of whom are brand loyal (indicated by 1).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baseline="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aseline="0" dirty="0"/>
              <a:t>The other variables are measures of attitude toward the brand (Brand), attitude toward the product category (Product), and attitude towards shopping (Shopping), all on a 1 (unfavourable) to 7 (favourable) scale.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baseline="0" dirty="0"/>
              <a:t>The objective is to estimate the probability of a consumer being brand loyal as a function of attitude toward the brand, the product category, and shopping.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627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Note that SPSS provides the overall significance</a:t>
            </a:r>
            <a:r>
              <a:rPr lang="en-GB" baseline="0" dirty="0">
                <a:latin typeface="+mn-lt"/>
              </a:rPr>
              <a:t> of a factor (education level &amp; job grade) as well as the significance of each level as specified in the model</a:t>
            </a:r>
            <a:endParaRPr lang="en-GB" dirty="0">
              <a:latin typeface="+mn-lt"/>
            </a:endParaRPr>
          </a:p>
          <a:p>
            <a:pPr marL="22860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dirty="0">
                <a:latin typeface="+mn-lt"/>
              </a:rPr>
              <a:t>As salary increases the likelihood of male is</a:t>
            </a:r>
            <a:r>
              <a:rPr lang="en-GB" baseline="0" dirty="0">
                <a:latin typeface="+mn-lt"/>
              </a:rPr>
              <a:t> 1.099 times higher than for female</a:t>
            </a:r>
          </a:p>
          <a:p>
            <a:pPr marL="22860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baseline="0" dirty="0">
                <a:latin typeface="+mn-lt"/>
              </a:rPr>
              <a:t>Education has no impact on likelihood of male</a:t>
            </a:r>
          </a:p>
          <a:p>
            <a:pPr marL="22860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baseline="0" dirty="0">
                <a:latin typeface="+mn-lt"/>
              </a:rPr>
              <a:t>Data analysis (</a:t>
            </a:r>
            <a:r>
              <a:rPr lang="en-GB" baseline="0" dirty="0" err="1">
                <a:latin typeface="+mn-lt"/>
              </a:rPr>
              <a:t>PCJob</a:t>
            </a:r>
            <a:r>
              <a:rPr lang="en-GB" baseline="0" dirty="0">
                <a:latin typeface="+mn-lt"/>
              </a:rPr>
              <a:t>) has no impact on likelihood of male</a:t>
            </a:r>
          </a:p>
          <a:p>
            <a:pPr marL="22860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baseline="0" dirty="0">
                <a:latin typeface="+mn-lt"/>
              </a:rPr>
              <a:t>Job grade has a significant impact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Based</a:t>
            </a:r>
            <a:r>
              <a:rPr lang="en-GB" dirty="0">
                <a:latin typeface="+mn-lt"/>
              </a:rPr>
              <a:t> on </a:t>
            </a:r>
            <a:r>
              <a:rPr lang="en-GB" baseline="0" dirty="0">
                <a:latin typeface="+mn-lt"/>
              </a:rPr>
              <a:t>highest  </a:t>
            </a:r>
            <a:r>
              <a:rPr lang="en-GB" dirty="0">
                <a:latin typeface="+mn-lt"/>
              </a:rPr>
              <a:t>level being </a:t>
            </a:r>
            <a:r>
              <a:rPr lang="en-GB" baseline="0" dirty="0">
                <a:latin typeface="+mn-lt"/>
              </a:rPr>
              <a:t>significant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Positive coefficient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Increases likelihood of male</a:t>
            </a:r>
          </a:p>
          <a:p>
            <a:pPr marL="228600" lvl="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baseline="0" dirty="0">
                <a:latin typeface="+mn-lt"/>
              </a:rPr>
              <a:t>Years at the Bank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Negative &amp; significant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Increased years at bank, the likelihood of male is .8 times more likely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More likely female</a:t>
            </a:r>
          </a:p>
          <a:p>
            <a:pPr marL="228600" lvl="0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baseline="0" dirty="0">
                <a:latin typeface="+mn-lt"/>
              </a:rPr>
              <a:t>Constant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More likely female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aseline="0" dirty="0">
                <a:latin typeface="+mn-lt"/>
              </a:rPr>
              <a:t>More females in sample than males</a:t>
            </a:r>
          </a:p>
          <a:p>
            <a:pPr marL="685800" lvl="1" indent="-228600" algn="l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1716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156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7485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591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658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587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812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Education is not significant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Income is not significant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Other debt is 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3593987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0799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293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800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Predict Loyalty from</a:t>
            </a:r>
          </a:p>
          <a:p>
            <a:pPr marL="684000" lvl="2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Brand </a:t>
            </a:r>
          </a:p>
          <a:p>
            <a:pPr marL="684000" lvl="2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Product</a:t>
            </a:r>
          </a:p>
          <a:p>
            <a:pPr marL="684000" lvl="2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Shopping</a:t>
            </a:r>
          </a:p>
          <a:p>
            <a:pPr marL="226800" lvl="4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+mn-lt"/>
            </a:endParaRPr>
          </a:p>
          <a:p>
            <a:pPr marL="226800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Before hitting OK</a:t>
            </a:r>
          </a:p>
          <a:p>
            <a:pPr marL="684000" lvl="2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Select Save</a:t>
            </a:r>
          </a:p>
          <a:p>
            <a:pPr marL="1141200" lvl="4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Under Predicted Values </a:t>
            </a:r>
          </a:p>
          <a:p>
            <a:pPr marL="1141200" lvl="5" indent="-226800">
              <a:buFont typeface="Arial" panose="020B0604020202020204" pitchFamily="34" charset="0"/>
              <a:buChar char="•"/>
            </a:pPr>
            <a:r>
              <a:rPr lang="en-US" altLang="en-US" dirty="0"/>
              <a:t>Select Unstandardized </a:t>
            </a:r>
          </a:p>
          <a:p>
            <a:pPr marL="684000" lvl="2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Select Plot</a:t>
            </a:r>
          </a:p>
          <a:p>
            <a:pPr marL="1141200" lvl="4" indent="-226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+mn-lt"/>
              </a:rPr>
              <a:t>Select Histogram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0012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431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365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472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0141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7271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2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65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734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To create chart on left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Graphs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Legacy dialogs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Scatter/Dot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Simple</a:t>
            </a:r>
            <a:r>
              <a:rPr lang="en-GB" baseline="0" dirty="0"/>
              <a:t> Scatter → Define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X-axis = attitude towards the brand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Y-axis Unstandardized Predicted values</a:t>
            </a:r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Predictions fall outside the range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Doesn’t look normal – which allows us to use the t statistics</a:t>
            </a:r>
          </a:p>
        </p:txBody>
      </p:sp>
    </p:spTree>
    <p:extLst>
      <p:ext uri="{BB962C8B-B14F-4D97-AF65-F5344CB8AC3E}">
        <p14:creationId xmlns:p14="http://schemas.microsoft.com/office/powerpoint/2010/main" val="3003420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CE6A-FFDD-4545-ADC2-E4CA4E038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54467-EE3A-424B-89F5-3B84AB225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ABF4-B7A4-45A4-800D-92CA9B1E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D42E-7BD4-4015-9AA0-CA2FC972B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E063-9AA9-4F19-A2A3-37C2BA3C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8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05DD3-E039-4D21-A013-7A300087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94F3A-FE2D-44A7-9C41-22446D8D0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AAAE-CC91-4705-945E-F314FF92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7A579-F71B-4D4A-BC4A-31AF9A3CC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1AB8-82E4-49A3-B543-B512D8F8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326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2A3C7-1B2B-4785-A5AC-B60FF8E0F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D510D-5E70-4949-A789-6FC82D60F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89570-0E65-49D8-9DE7-2D599C434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72510-6CD5-4108-BF56-5D0F5DCF7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FCCA-7CD8-439A-BC1F-7B22F455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558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108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1726644"/>
            <a:ext cx="3959225" cy="1702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333376"/>
            <a:ext cx="3959226" cy="13932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MONTH 2020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1389" b="18059"/>
          <a:stretch/>
        </p:blipFill>
        <p:spPr>
          <a:xfrm>
            <a:off x="4367213" y="1654930"/>
            <a:ext cx="7824786" cy="52030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F266CC-B6DE-8445-AB7B-F678963DD646}"/>
              </a:ext>
            </a:extLst>
          </p:cNvPr>
          <p:cNvCxnSpPr>
            <a:cxnSpLocks/>
          </p:cNvCxnSpPr>
          <p:nvPr userDrawn="1"/>
        </p:nvCxnSpPr>
        <p:spPr>
          <a:xfrm flipH="1">
            <a:off x="407988" y="4038716"/>
            <a:ext cx="44164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0" y="4305975"/>
            <a:ext cx="2195512" cy="5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3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5767" y="1752600"/>
            <a:ext cx="5005917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4885" y="1752600"/>
            <a:ext cx="5005916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Ann Thapar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BF493-73CC-4119-9F28-0C84E3F48A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20800" y="3962400"/>
            <a:ext cx="5005917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529918" y="3962400"/>
            <a:ext cx="5005916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85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5766" y="1752600"/>
            <a:ext cx="10215033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Ann Thapar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1BF493-73CC-4119-9F28-0C84E3F48A2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20800" y="3962400"/>
            <a:ext cx="5005917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6529918" y="3962400"/>
            <a:ext cx="5005916" cy="2057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057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2485" y="96839"/>
            <a:ext cx="9544049" cy="127476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265767" y="1981200"/>
            <a:ext cx="5005917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74885" y="1981200"/>
            <a:ext cx="5005916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1265768" y="4114800"/>
            <a:ext cx="10215033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261533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4704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Ann Thapar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9408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81169C3C-C7AF-46B2-AB1C-46E96F4303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44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9779-5B61-4C12-AC59-A364B92C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50C0F-0464-4534-867F-CAF160F4F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CEDCA-9657-4E87-A166-111A4A49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FA4A4-3D4B-499D-BCCD-371672DE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D678-1748-4AC4-A66F-4E9D2C6F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0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54EBF-AFEC-47E9-B2B9-E6DCF59D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9E4F-341B-440B-BAE9-F048D09F7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11C97-336A-45AC-84CC-86E46F4A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CD55C-948C-43E9-80EC-725C99C05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BA77E-5D86-40E4-B8E6-F1CDF3B5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4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C7637-7662-4647-A63B-7A970AF9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F197-48BD-4E34-BBBA-AE982F8746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1BBFD-EB82-490A-BE68-AD6DEA0E0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35A49-29C1-4633-B1E5-7AF5508C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9C21C-C669-401F-A876-65686D4F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5FDDD-77EB-4B0A-AB2B-831FC39D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360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C565-8764-4AFA-9CB7-48A0C7FD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BD743-A354-4D89-9E6E-5E5F17B37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79311-004D-4A61-9E0C-FB714F395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BF68E1-68F3-4A94-B8D4-19B171AF4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E8C0C-6505-4869-A234-69FBFD0D4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F7611-2947-475B-859F-54945305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6D9C81-4FFF-45BC-B395-8DB4FCE0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D68EA-74C2-42A6-97B4-7FDDFB20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1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26AD-91B3-4695-9268-9879CA6E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36739D-1A52-4C9B-83CF-92E0EE2D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2259A-3291-44D3-B2AD-DE4000C6D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6C458-50F1-4D98-8160-C4DC6B552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03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B1C48-25D2-4162-A408-BD0978AC1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9EEC8-B006-44C4-8298-8E00C973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71DC8-06EA-4258-B9D5-F8661F6D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19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385EF-4D56-4CE2-9AB7-D816E227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7668-DBB5-4DA6-A373-90F94457C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3381D-CA72-47BF-BD40-E09B87526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49C91-5047-4573-BE71-627A90F2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5C51D-570C-43DC-B6C7-C0D58E88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4C6A7-5138-47EB-8439-A69DE2FE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3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5465-BE35-4102-B362-4058CD1F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CFF6B-8811-4D93-8883-4A006D6C65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7908B-9FA9-46DA-BC6D-DB8CD6BEA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E3236-F0F3-468B-A76C-CCBAF898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0C204-C5B6-4346-A5EB-AE936A2F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DEC68-6249-406F-9E02-8F62F169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7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47871-6F4C-49A9-8595-115AB6CD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182F9-88F2-4B90-8AFC-BF528A2D4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837E8-3E8D-4D70-A2CE-971F83DE2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F8AF6-68C2-4125-B472-1B864A61C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Ann Thapar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6036-10A8-4752-8E51-4DD27592F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25B04-298F-4179-8CF8-2D9B9EFCE6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736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14697-C814-48E6-A4C3-EFC74491B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7FNCE040W</a:t>
            </a:r>
          </a:p>
          <a:p>
            <a:r>
              <a:rPr lang="en-GB" dirty="0"/>
              <a:t>Business Analytics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B2637F-721E-42DC-9ECF-44DC90C2C5A6}"/>
              </a:ext>
            </a:extLst>
          </p:cNvPr>
          <p:cNvSpPr/>
          <p:nvPr/>
        </p:nvSpPr>
        <p:spPr>
          <a:xfrm>
            <a:off x="3777912" y="79051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5 BITE 2</a:t>
            </a:r>
            <a:b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0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OLS Regression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86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Any Problems?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Predictions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742115"/>
            <a:ext cx="3703638" cy="296762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Distribution</a:t>
            </a:r>
            <a:endParaRPr lang="en-GB" dirty="0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742751"/>
            <a:ext cx="3702050" cy="296634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9726-12D4-49E9-AA87-51C13924DA35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5" name="Oval 4"/>
          <p:cNvSpPr/>
          <p:nvPr/>
        </p:nvSpPr>
        <p:spPr>
          <a:xfrm>
            <a:off x="2819400" y="4495800"/>
            <a:ext cx="1066800" cy="838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5486400" y="3035658"/>
            <a:ext cx="533400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35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GB" b="0" dirty="0"/>
                  <a:t>For person </a:t>
                </a:r>
                <a:r>
                  <a:rPr lang="en-GB" b="0" i="1" dirty="0"/>
                  <a:t>i</a:t>
                </a:r>
                <a:r>
                  <a:rPr lang="en-GB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1 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𝑏𝑟𝑎𝑛𝑑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𝑙𝑜𝑦𝑎𝑙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0 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 err="1"/>
                  <a:t>Prob</a:t>
                </a:r>
                <a:r>
                  <a:rPr lang="en-GB" dirty="0"/>
                  <a:t> (</a:t>
                </a:r>
                <a:r>
                  <a:rPr lang="en-GB" dirty="0" err="1"/>
                  <a:t>y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1) = p</a:t>
                </a:r>
                <a:r>
                  <a:rPr lang="en-GB" baseline="-25000" dirty="0"/>
                  <a:t>i</a:t>
                </a:r>
              </a:p>
              <a:p>
                <a:r>
                  <a:rPr lang="en-GB" dirty="0" err="1"/>
                  <a:t>Prob</a:t>
                </a:r>
                <a:r>
                  <a:rPr lang="en-GB" dirty="0"/>
                  <a:t> (</a:t>
                </a:r>
                <a:r>
                  <a:rPr lang="en-GB" dirty="0" err="1"/>
                  <a:t>y</a:t>
                </a:r>
                <a:r>
                  <a:rPr lang="en-GB" baseline="-25000" dirty="0" err="1"/>
                  <a:t>i</a:t>
                </a:r>
                <a:r>
                  <a:rPr lang="en-GB" dirty="0"/>
                  <a:t> = 0) = 1 – p</a:t>
                </a:r>
                <a:r>
                  <a:rPr lang="en-GB" baseline="-25000" dirty="0"/>
                  <a:t>i</a:t>
                </a:r>
              </a:p>
              <a:p>
                <a:endParaRPr lang="en-GB" dirty="0"/>
              </a:p>
              <a:p>
                <a:r>
                  <a:rPr lang="en-GB" dirty="0"/>
                  <a:t>Want: p</a:t>
                </a:r>
                <a:r>
                  <a:rPr lang="en-GB" baseline="-25000" dirty="0"/>
                  <a:t>i</a:t>
                </a:r>
                <a:r>
                  <a:rPr lang="en-GB" dirty="0"/>
                  <a:t> to be a function of some IVs</a:t>
                </a:r>
              </a:p>
              <a:p>
                <a:pPr lvl="1"/>
                <a:r>
                  <a:rPr lang="en-GB" dirty="0"/>
                  <a:t>p</a:t>
                </a:r>
                <a:r>
                  <a:rPr lang="en-GB" baseline="-25000" dirty="0"/>
                  <a:t>i</a:t>
                </a:r>
                <a:r>
                  <a:rPr lang="en-GB" dirty="0"/>
                  <a:t> = f(b</a:t>
                </a:r>
                <a:r>
                  <a:rPr lang="en-GB" baseline="-25000" dirty="0"/>
                  <a:t>0</a:t>
                </a:r>
                <a:r>
                  <a:rPr lang="en-GB" dirty="0"/>
                  <a:t> + b</a:t>
                </a:r>
                <a:r>
                  <a:rPr lang="en-GB" baseline="-25000" dirty="0"/>
                  <a:t>1</a:t>
                </a:r>
                <a:r>
                  <a:rPr lang="en-GB" dirty="0"/>
                  <a:t>x</a:t>
                </a:r>
                <a:r>
                  <a:rPr lang="en-GB" baseline="-25000" dirty="0"/>
                  <a:t>i1</a:t>
                </a:r>
                <a:r>
                  <a:rPr lang="en-GB" dirty="0"/>
                  <a:t> + b</a:t>
                </a:r>
                <a:r>
                  <a:rPr lang="en-GB" baseline="-25000" dirty="0"/>
                  <a:t>2</a:t>
                </a:r>
                <a:r>
                  <a:rPr lang="en-GB" dirty="0"/>
                  <a:t> x</a:t>
                </a:r>
                <a:r>
                  <a:rPr lang="en-GB" baseline="-25000" dirty="0"/>
                  <a:t>i2</a:t>
                </a:r>
                <a:r>
                  <a:rPr lang="en-GB" dirty="0"/>
                  <a:t> + … + </a:t>
                </a:r>
                <a:r>
                  <a:rPr lang="en-GB" dirty="0" err="1"/>
                  <a:t>b</a:t>
                </a:r>
                <a:r>
                  <a:rPr lang="en-GB" baseline="-25000" dirty="0" err="1"/>
                  <a:t>n</a:t>
                </a:r>
                <a:r>
                  <a:rPr lang="en-GB" dirty="0" err="1"/>
                  <a:t>x</a:t>
                </a:r>
                <a:r>
                  <a:rPr lang="en-GB" baseline="-25000" dirty="0" err="1"/>
                  <a:t>in</a:t>
                </a:r>
                <a:r>
                  <a:rPr lang="en-GB" dirty="0"/>
                  <a:t>)</a:t>
                </a:r>
              </a:p>
              <a:p>
                <a:pPr lvl="1"/>
                <a:r>
                  <a:rPr lang="en-GB" dirty="0"/>
                  <a:t>Linear probability model</a:t>
                </a:r>
              </a:p>
              <a:p>
                <a:pPr lvl="1"/>
                <a:r>
                  <a:rPr lang="en-GB" dirty="0"/>
                  <a:t>Let </a:t>
                </a:r>
                <a:r>
                  <a:rPr lang="en-GB" dirty="0" err="1"/>
                  <a:t>Z</a:t>
                </a:r>
                <a:r>
                  <a:rPr lang="en-GB" baseline="-25000" dirty="0" err="1"/>
                  <a:t>i</a:t>
                </a:r>
                <a:r>
                  <a:rPr lang="en-GB" baseline="-25000" dirty="0"/>
                  <a:t> </a:t>
                </a:r>
                <a:r>
                  <a:rPr lang="en-GB" dirty="0"/>
                  <a:t>= b</a:t>
                </a:r>
                <a:r>
                  <a:rPr lang="en-GB" baseline="-25000" dirty="0"/>
                  <a:t>0</a:t>
                </a:r>
                <a:r>
                  <a:rPr lang="en-GB" dirty="0"/>
                  <a:t> + b</a:t>
                </a:r>
                <a:r>
                  <a:rPr lang="en-GB" baseline="-25000" dirty="0"/>
                  <a:t>1</a:t>
                </a:r>
                <a:r>
                  <a:rPr lang="en-GB" dirty="0"/>
                  <a:t>x</a:t>
                </a:r>
                <a:r>
                  <a:rPr lang="en-GB" baseline="-25000" dirty="0"/>
                  <a:t>i1</a:t>
                </a:r>
                <a:r>
                  <a:rPr lang="en-GB" dirty="0"/>
                  <a:t> + b</a:t>
                </a:r>
                <a:r>
                  <a:rPr lang="en-GB" baseline="-25000" dirty="0"/>
                  <a:t>2</a:t>
                </a:r>
                <a:r>
                  <a:rPr lang="en-GB" dirty="0"/>
                  <a:t> x</a:t>
                </a:r>
                <a:r>
                  <a:rPr lang="en-GB" baseline="-25000" dirty="0"/>
                  <a:t>i2</a:t>
                </a:r>
                <a:r>
                  <a:rPr lang="en-GB" dirty="0"/>
                  <a:t> + … + </a:t>
                </a:r>
                <a:r>
                  <a:rPr lang="en-GB" dirty="0" err="1"/>
                  <a:t>b</a:t>
                </a:r>
                <a:r>
                  <a:rPr lang="en-GB" baseline="-25000" dirty="0" err="1"/>
                  <a:t>n</a:t>
                </a:r>
                <a:r>
                  <a:rPr lang="en-GB" dirty="0" err="1"/>
                  <a:t>x</a:t>
                </a:r>
                <a:r>
                  <a:rPr lang="en-GB" baseline="-25000" dirty="0" err="1"/>
                  <a:t>in</a:t>
                </a:r>
                <a:r>
                  <a:rPr lang="en-GB" baseline="-25000" dirty="0"/>
                  <a:t> </a:t>
                </a:r>
              </a:p>
              <a:p>
                <a:pPr lvl="1"/>
                <a:r>
                  <a:rPr lang="en-GB" dirty="0"/>
                  <a:t>p</a:t>
                </a:r>
                <a:r>
                  <a:rPr lang="en-GB" baseline="-25000" dirty="0"/>
                  <a:t>i</a:t>
                </a:r>
                <a:r>
                  <a:rPr lang="en-GB" dirty="0"/>
                  <a:t> = f(</a:t>
                </a:r>
                <a:r>
                  <a:rPr lang="en-GB" dirty="0" err="1"/>
                  <a:t>Z</a:t>
                </a:r>
                <a:r>
                  <a:rPr lang="en-GB" baseline="-25000" dirty="0" err="1"/>
                  <a:t>i</a:t>
                </a:r>
                <a:r>
                  <a:rPr lang="en-GB" dirty="0"/>
                  <a:t>)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2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2-part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GB" dirty="0"/>
                  <a:t>Transform p</a:t>
                </a:r>
                <a:r>
                  <a:rPr lang="en-GB" baseline="-25000" dirty="0"/>
                  <a:t>i </a:t>
                </a:r>
                <a:r>
                  <a:rPr lang="en-GB" dirty="0"/>
                  <a:t>→ odds ratio</a:t>
                </a:r>
              </a:p>
              <a:p>
                <a:r>
                  <a:rPr lang="en-GB" dirty="0"/>
                  <a:t>Odds = p</a:t>
                </a:r>
                <a:r>
                  <a:rPr lang="en-GB" baseline="-25000" dirty="0"/>
                  <a:t>i</a:t>
                </a:r>
                <a:r>
                  <a:rPr lang="en-GB" dirty="0"/>
                  <a:t>/(1-p</a:t>
                </a:r>
                <a:r>
                  <a:rPr lang="en-GB" baseline="-25000" dirty="0"/>
                  <a:t>i</a:t>
                </a:r>
                <a:r>
                  <a:rPr lang="en-GB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𝑜𝑑𝑑𝑠</m:t>
                    </m:r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𝑝𝑟𝑜𝑏</m:t>
                        </m:r>
                        <m:r>
                          <a:rPr lang="en-GB" b="0" i="1" smtClean="0">
                            <a:latin typeface="Cambria Math"/>
                          </a:rPr>
                          <m:t>(</m:t>
                        </m:r>
                        <m:r>
                          <a:rPr lang="en-GB" b="0" i="1" smtClean="0">
                            <a:latin typeface="Cambria Math"/>
                          </a:rPr>
                          <m:t>𝑆𝑢𝑐𝑐𝑒𝑠𝑠</m:t>
                        </m:r>
                        <m:r>
                          <a:rPr lang="en-GB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𝑝𝑟𝑜𝑏</m:t>
                        </m:r>
                        <m:r>
                          <a:rPr lang="en-GB" b="0" i="1" smtClean="0">
                            <a:latin typeface="Cambria Math"/>
                          </a:rPr>
                          <m:t>(</m:t>
                        </m:r>
                        <m:r>
                          <a:rPr lang="en-GB" b="0" i="1" smtClean="0">
                            <a:latin typeface="Cambria Math"/>
                          </a:rPr>
                          <m:t>𝐹𝑎𝑖𝑙𝑢𝑟𝑒</m:t>
                        </m:r>
                        <m:r>
                          <a:rPr lang="en-GB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0 to 1 → 0 to +∞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3"/>
                <a:stretch>
                  <a:fillRect l="-325" t="-11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380164" y="1752600"/>
            <a:ext cx="4211637" cy="2057400"/>
          </a:xfrm>
        </p:spPr>
        <p:txBody>
          <a:bodyPr>
            <a:normAutofit/>
          </a:bodyPr>
          <a:lstStyle/>
          <a:p>
            <a:r>
              <a:rPr lang="en-GB" dirty="0"/>
              <a:t>odds → ln(odds)</a:t>
            </a:r>
          </a:p>
          <a:p>
            <a:r>
              <a:rPr lang="en-GB" dirty="0"/>
              <a:t>Logit(p</a:t>
            </a:r>
            <a:r>
              <a:rPr lang="en-GB" baseline="-25000" dirty="0"/>
              <a:t>i</a:t>
            </a:r>
            <a:r>
              <a:rPr lang="en-GB" dirty="0"/>
              <a:t>) = ln(p</a:t>
            </a:r>
            <a:r>
              <a:rPr lang="en-GB" baseline="-25000" dirty="0"/>
              <a:t>i</a:t>
            </a:r>
            <a:r>
              <a:rPr lang="en-GB" dirty="0"/>
              <a:t>/(1- p</a:t>
            </a:r>
            <a:r>
              <a:rPr lang="en-GB" baseline="-25000" dirty="0"/>
              <a:t>i</a:t>
            </a:r>
            <a:r>
              <a:rPr lang="en-GB" dirty="0"/>
              <a:t>))</a:t>
            </a:r>
          </a:p>
          <a:p>
            <a:endParaRPr lang="en-GB" dirty="0"/>
          </a:p>
          <a:p>
            <a:r>
              <a:rPr lang="en-GB" dirty="0"/>
              <a:t>0 to +∞ → -∞ to +∞</a:t>
            </a:r>
          </a:p>
          <a:p>
            <a:r>
              <a:rPr lang="en-GB" dirty="0"/>
              <a:t>Easier to understand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481282" name="Picture 2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0526" y="3962400"/>
            <a:ext cx="3062586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283" name="Picture 3"/>
          <p:cNvPicPr>
            <a:picLocks noGrp="1" noChangeAspect="1" noChangeArrowheads="1"/>
          </p:cNvPicPr>
          <p:nvPr>
            <p:ph sz="half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8429" y="3963835"/>
            <a:ext cx="3060457" cy="205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859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Transformed DV</a:t>
            </a:r>
            <a:endParaRPr lang="en-GB" dirty="0"/>
          </a:p>
        </p:txBody>
      </p:sp>
      <p:pic>
        <p:nvPicPr>
          <p:cNvPr id="4823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494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73326" y="1752600"/>
                <a:ext cx="7661275" cy="45720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GB" dirty="0"/>
                  <a:t>Logit (p</a:t>
                </a:r>
                <a:r>
                  <a:rPr lang="en-GB" baseline="-25000" dirty="0"/>
                  <a:t>i</a:t>
                </a:r>
                <a:r>
                  <a:rPr lang="en-GB" dirty="0"/>
                  <a:t>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b="0" i="1" dirty="0" smtClean="0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lang="en-GB" b="0" i="1" dirty="0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GB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GB" b="0" i="0" dirty="0" smtClean="0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dirty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i="1" dirty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i="1" dirty="0">
                                    <a:latin typeface="Cambria Math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dirty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i="1" dirty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GB" b="0" i="1" dirty="0" smtClean="0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GB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/>
                      </a:rPr>
                      <m:t>exp</m:t>
                    </m:r>
                    <m:r>
                      <a:rPr lang="en-GB" b="0" i="1" dirty="0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𝑖</m:t>
                        </m:r>
                        <m:r>
                          <a:rPr lang="en-GB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GB" i="1" dirty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b="0" i="1" dirty="0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GB" b="0" i="1" dirty="0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dirty="0" smtClean="0">
                        <a:latin typeface="Cambria Math"/>
                      </a:rPr>
                      <m:t>exp</m:t>
                    </m:r>
                    <m:r>
                      <a:rPr lang="en-GB" b="0" i="1" dirty="0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𝑖</m:t>
                        </m:r>
                        <m:r>
                          <a:rPr lang="en-GB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GB" i="1" dirty="0">
                        <a:latin typeface="Cambria Math"/>
                      </a:rPr>
                      <m:t>+…+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/>
                          </a:rPr>
                          <m:t>𝑖𝑘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i="1" dirty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GB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GB" dirty="0">
                        <a:latin typeface="Cambria Math"/>
                      </a:rPr>
                      <m:t>exp</m:t>
                    </m:r>
                    <m:r>
                      <a:rPr lang="en-GB" i="1" dirty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Solve for </a:t>
                </a:r>
                <a:r>
                  <a:rPr lang="en-GB" i="1" dirty="0"/>
                  <a:t>p</a:t>
                </a:r>
                <a:r>
                  <a:rPr lang="en-GB" i="1" baseline="-25000" dirty="0"/>
                  <a:t>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</m:sSubSup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3326" y="1752600"/>
                <a:ext cx="7661275" cy="4572000"/>
              </a:xfrm>
              <a:blipFill>
                <a:blip r:embed="rId3"/>
                <a:stretch>
                  <a:fillRect l="-1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95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sz="2000" dirty="0"/>
                  <a:t>Probability of being in group (1)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GB" sz="1800" dirty="0"/>
              </a:p>
              <a:p>
                <a:pPr lvl="1"/>
                <a:endParaRPr lang="en-GB" sz="1800" dirty="0"/>
              </a:p>
              <a:p>
                <a:r>
                  <a:rPr lang="en-GB" sz="2000" dirty="0"/>
                  <a:t>Probability of not being in group (0)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</a:rPr>
                      <m:t>1−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GB" sz="1800" dirty="0"/>
              </a:p>
              <a:p>
                <a:pPr lvl="1"/>
                <a:endParaRPr lang="en-GB" sz="1800" dirty="0"/>
              </a:p>
              <a:p>
                <a:r>
                  <a:rPr lang="en-GB" sz="2000" dirty="0"/>
                  <a:t>Odds Ratio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 b="0" i="1" smtClean="0">
                            <a:latin typeface="Cambria Math"/>
                          </a:rPr>
                          <m:t>=</m:t>
                        </m:r>
                        <m:r>
                          <a:rPr lang="en-GB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r>
                  <a:rPr lang="en-US" altLang="en-US" sz="2000" dirty="0"/>
                  <a:t>As </a:t>
                </a:r>
                <a:r>
                  <a:rPr lang="en-US" altLang="en-US" sz="2000" dirty="0" err="1"/>
                  <a:t>x</a:t>
                </a:r>
                <a:r>
                  <a:rPr lang="en-US" altLang="en-US" sz="2000" baseline="-25000" dirty="0" err="1"/>
                  <a:t>ij</a:t>
                </a:r>
                <a:r>
                  <a:rPr lang="en-US" altLang="en-US" sz="2000" baseline="-25000" dirty="0"/>
                  <a:t> </a:t>
                </a:r>
                <a:r>
                  <a:rPr lang="en-US" altLang="en-US" sz="2000" dirty="0"/>
                  <a:t>changes by one unit, what happens to odds?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altLang="en-US" i="1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/>
                                <a:ea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GB" alt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GB" altLang="en-US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7" t="-1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7676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Logistic 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Begin</a:t>
            </a:r>
          </a:p>
        </p:txBody>
      </p:sp>
      <p:pic>
        <p:nvPicPr>
          <p:cNvPr id="4823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6153" y="3240821"/>
            <a:ext cx="3503983" cy="197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Specify the Model</a:t>
            </a:r>
          </a:p>
        </p:txBody>
      </p:sp>
      <p:pic>
        <p:nvPicPr>
          <p:cNvPr id="48230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2952" y="3238741"/>
            <a:ext cx="3512297" cy="197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9726-12D4-49E9-AA87-51C13924DA35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335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Binary Logistic Regression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Save Box</a:t>
            </a:r>
          </a:p>
        </p:txBody>
      </p:sp>
      <p:pic>
        <p:nvPicPr>
          <p:cNvPr id="4833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6153" y="3240821"/>
            <a:ext cx="3503983" cy="197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In Options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2952" y="3238741"/>
            <a:ext cx="3512297" cy="1974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9726-12D4-49E9-AA87-51C13924DA35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4419600" y="3733800"/>
            <a:ext cx="4572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8001000" y="3733800"/>
            <a:ext cx="4572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89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 0: Beginning Block</a:t>
            </a:r>
            <a:endParaRPr lang="en-GB" dirty="0"/>
          </a:p>
        </p:txBody>
      </p:sp>
      <p:pic>
        <p:nvPicPr>
          <p:cNvPr id="484354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6325" y="2815977"/>
            <a:ext cx="3703638" cy="2083296"/>
          </a:xfrm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80164" y="3124200"/>
            <a:ext cx="3754437" cy="2971800"/>
          </a:xfrm>
        </p:spPr>
        <p:txBody>
          <a:bodyPr/>
          <a:lstStyle/>
          <a:p>
            <a:r>
              <a:rPr lang="en-GB" dirty="0"/>
              <a:t>No predictors</a:t>
            </a:r>
          </a:p>
          <a:p>
            <a:r>
              <a:rPr lang="en-GB" dirty="0" err="1"/>
              <a:t>Prob</a:t>
            </a:r>
            <a:r>
              <a:rPr lang="en-GB" dirty="0"/>
              <a:t>(loyal)</a:t>
            </a:r>
          </a:p>
          <a:p>
            <a:pPr lvl="1"/>
            <a:r>
              <a:rPr lang="en-GB" dirty="0"/>
              <a:t>15/30 = .5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8731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54D5-9929-40BC-83BC-E02CAC27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146" y="2103437"/>
            <a:ext cx="10515600" cy="3133581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WEEK 5 BITE 2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AD2BF-45D2-4501-9056-AC528DA5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Ann Thapar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70C78-9B2D-46CB-8808-79C72CA4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25B04-298F-4179-8CF8-2D9B9EFCE6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369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 0: Beginning Block</a:t>
            </a:r>
            <a:endParaRPr lang="en-GB" dirty="0"/>
          </a:p>
        </p:txBody>
      </p:sp>
      <p:pic>
        <p:nvPicPr>
          <p:cNvPr id="484354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75162" y="1752600"/>
            <a:ext cx="3657600" cy="20574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20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3"/>
              </p:nvPr>
            </p:nvSpPr>
            <p:spPr/>
            <p:txBody>
              <a:bodyPr/>
              <a:lstStyle/>
              <a:p>
                <a:r>
                  <a:rPr lang="en-GB" dirty="0"/>
                  <a:t>Odds ratio: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GB">
                                <a:latin typeface="Cambria Math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>
                            <a:latin typeface="Cambria Math"/>
                          </a:rPr>
                          <m:t>=</m:t>
                        </m:r>
                        <m:r>
                          <a:rPr lang="en-GB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.5/(1-.5) = .5/.5 = 1</a:t>
                </a:r>
              </a:p>
              <a:p>
                <a:pPr lvl="1"/>
                <a:r>
                  <a:rPr lang="en-GB" dirty="0"/>
                  <a:t>Odds of loyal = 1 to 1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>
                            <a:latin typeface="Cambria Math"/>
                          </a:rPr>
                          <m:t>1=</m:t>
                        </m:r>
                        <m:r>
                          <a:rPr lang="en-GB">
                            <a:latin typeface="Cambria Math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3"/>
              </p:nvPr>
            </p:nvSpPr>
            <p:spPr>
              <a:blipFill rotWithShape="1">
                <a:blip r:embed="rId4"/>
                <a:stretch>
                  <a:fillRect l="-325" t="-1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/>
              <p:cNvSpPr>
                <a:spLocks noGrp="1"/>
              </p:cNvSpPr>
              <p:nvPr>
                <p:ph sz="half" idx="14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 dirty="0"/>
                  <a:t>We know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dirty="0">
                        <a:latin typeface="Cambria Math"/>
                      </a:rPr>
                      <m:t> =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func>
                    <m:r>
                      <a:rPr lang="en-GB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GB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/>
                      </a:rPr>
                      <m:t>→</m:t>
                    </m:r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func>
                    <m:r>
                      <a:rPr lang="en-GB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𝐶𝑜𝑛𝑠𝑡𝑎𝑛𝑡</m:t>
                    </m:r>
                    <m:r>
                      <a:rPr lang="en-GB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GB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func>
                  </m:oMath>
                </a14:m>
                <a:endParaRPr lang="en-GB" dirty="0"/>
              </a:p>
              <a:p>
                <a:pPr lvl="2"/>
                <a14:m>
                  <m:oMath xmlns:m="http://schemas.openxmlformats.org/officeDocument/2006/math">
                    <m:r>
                      <a:rPr lang="en-GB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ln</m:t>
                        </m:r>
                        <m:r>
                          <a:rPr lang="en-GB" smtClean="0">
                            <a:latin typeface="Cambria Math"/>
                          </a:rPr>
                          <m:t>(</m:t>
                        </m:r>
                      </m:fName>
                      <m:e>
                        <m:r>
                          <a:rPr lang="en-GB" b="0" i="0" smtClean="0">
                            <a:latin typeface="Cambria Math"/>
                          </a:rPr>
                          <m:t>1</m:t>
                        </m:r>
                        <m:r>
                          <a:rPr lang="en-GB">
                            <a:latin typeface="Cambria Math"/>
                          </a:rPr>
                          <m:t>)=0</m:t>
                        </m:r>
                      </m:e>
                    </m:func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blipFill>
                <a:blip r:embed="rId5"/>
                <a:stretch>
                  <a:fillRect l="-609" t="-2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05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 1: Method = Enter</a:t>
            </a:r>
            <a:endParaRPr lang="en-GB" dirty="0"/>
          </a:p>
        </p:txBody>
      </p:sp>
      <p:pic>
        <p:nvPicPr>
          <p:cNvPr id="485379" name="Picture 3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6325" y="1905001"/>
            <a:ext cx="3703638" cy="2994273"/>
          </a:xfrm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096001" y="1752600"/>
            <a:ext cx="4038600" cy="4343400"/>
          </a:xfrm>
        </p:spPr>
        <p:txBody>
          <a:bodyPr/>
          <a:lstStyle/>
          <a:p>
            <a:r>
              <a:rPr lang="en-GB" sz="2400" dirty="0"/>
              <a:t>Omnibus Tests</a:t>
            </a:r>
          </a:p>
          <a:p>
            <a:pPr lvl="1"/>
            <a:r>
              <a:rPr lang="en-GB" sz="2000" dirty="0"/>
              <a:t>Similar to F-stat</a:t>
            </a:r>
          </a:p>
          <a:p>
            <a:pPr lvl="1"/>
            <a:r>
              <a:rPr lang="en-GB" sz="2000" dirty="0"/>
              <a:t>Something good in model</a:t>
            </a:r>
          </a:p>
          <a:p>
            <a:r>
              <a:rPr lang="en-GB" sz="2400" dirty="0"/>
              <a:t>-2LL</a:t>
            </a:r>
          </a:p>
          <a:p>
            <a:pPr lvl="1"/>
            <a:r>
              <a:rPr lang="en-GB" sz="2000" dirty="0"/>
              <a:t>Lower is better</a:t>
            </a:r>
          </a:p>
          <a:p>
            <a:pPr lvl="1"/>
            <a:r>
              <a:rPr lang="en-GB" sz="2000" dirty="0"/>
              <a:t>Compare changes</a:t>
            </a:r>
          </a:p>
          <a:p>
            <a:r>
              <a:rPr lang="en-GB" sz="2400" dirty="0"/>
              <a:t>Two R</a:t>
            </a:r>
            <a:r>
              <a:rPr lang="en-GB" sz="2400" baseline="30000" dirty="0"/>
              <a:t>2</a:t>
            </a:r>
          </a:p>
          <a:p>
            <a:pPr lvl="1"/>
            <a:r>
              <a:rPr lang="en-GB" sz="2000" dirty="0"/>
              <a:t>Cox &amp; Snell = .453</a:t>
            </a:r>
          </a:p>
          <a:p>
            <a:pPr lvl="1"/>
            <a:r>
              <a:rPr lang="en-GB" sz="2000" dirty="0" err="1"/>
              <a:t>Nagelkerke</a:t>
            </a:r>
            <a:r>
              <a:rPr lang="en-GB" sz="2000" dirty="0"/>
              <a:t> = .604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101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Classification Table</a:t>
            </a:r>
            <a:endParaRPr lang="en-GB" dirty="0"/>
          </a:p>
        </p:txBody>
      </p:sp>
      <p:pic>
        <p:nvPicPr>
          <p:cNvPr id="48640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006" y="2095500"/>
            <a:ext cx="3886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GB" sz="1600" i="1">
                        <a:latin typeface="Cambria Math"/>
                      </a:rPr>
                      <m:t>&gt; .5 </m:t>
                    </m:r>
                  </m:oMath>
                </a14:m>
                <a:r>
                  <a:rPr lang="en-GB" sz="1600" dirty="0"/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en-GB" sz="1600" i="1">
                        <a:latin typeface="Cambria Math"/>
                      </a:rPr>
                      <m:t>=1</m:t>
                    </m:r>
                  </m:oMath>
                </a14:m>
                <a:r>
                  <a:rPr lang="en-GB" sz="1600" dirty="0"/>
                  <a:t> &amp;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/>
                          </a:rPr>
                          <m:t>𝑝</m:t>
                        </m:r>
                      </m:e>
                    </m:acc>
                    <m:r>
                      <a:rPr lang="en-GB" sz="1600" i="1">
                        <a:latin typeface="Cambria Math"/>
                      </a:rPr>
                      <m:t>≤ .5 </m:t>
                    </m:r>
                  </m:oMath>
                </a14:m>
                <a:r>
                  <a:rPr lang="en-GB" sz="1600" dirty="0"/>
                  <a:t>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600" i="1">
                            <a:latin typeface="Cambria Math"/>
                          </a:rPr>
                          <m:t>𝑌</m:t>
                        </m:r>
                      </m:e>
                    </m:acc>
                    <m:r>
                      <a:rPr lang="en-GB" sz="1600" i="1">
                        <a:latin typeface="Cambria Math"/>
                      </a:rPr>
                      <m:t>=0</m:t>
                    </m:r>
                  </m:oMath>
                </a14:m>
                <a:endParaRPr lang="en-GB" sz="1600" dirty="0"/>
              </a:p>
              <a:p>
                <a:pPr lvl="1"/>
                <a:r>
                  <a:rPr lang="en-GB" sz="1600" dirty="0"/>
                  <a:t>.5 referred to as cut value – may be changed</a:t>
                </a:r>
              </a:p>
              <a:p>
                <a:r>
                  <a:rPr lang="en-GB" sz="2000" dirty="0"/>
                  <a:t>Correctly classified</a:t>
                </a:r>
              </a:p>
              <a:p>
                <a:pPr lvl="1"/>
                <a:r>
                  <a:rPr lang="en-GB" sz="1800" dirty="0"/>
                  <a:t>(12 + 12) / 30 = 24 / 30 = 80%</a:t>
                </a:r>
              </a:p>
              <a:p>
                <a:r>
                  <a:rPr lang="en-GB" sz="2000" dirty="0"/>
                  <a:t>Hit Rate or Hit Ratio</a:t>
                </a:r>
              </a:p>
              <a:p>
                <a:pPr lvl="1"/>
                <a:r>
                  <a:rPr lang="en-GB" sz="1800" dirty="0"/>
                  <a:t>Percentage of cases correctly classified</a:t>
                </a:r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80" t="-1429" b="-16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3886200" y="3566823"/>
            <a:ext cx="914400" cy="3810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724400" y="3985261"/>
            <a:ext cx="533400" cy="2667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800600" y="4343400"/>
            <a:ext cx="1676400" cy="3810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Plot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6961" y="2403932"/>
            <a:ext cx="7858195" cy="376826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10" name="Rounded Rectangle 9"/>
          <p:cNvSpPr/>
          <p:nvPr/>
        </p:nvSpPr>
        <p:spPr bwMode="auto">
          <a:xfrm>
            <a:off x="3505200" y="4892040"/>
            <a:ext cx="2933700" cy="28956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438900" y="4892040"/>
            <a:ext cx="2933700" cy="289560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Variables in the Equation</a:t>
            </a:r>
          </a:p>
        </p:txBody>
      </p:sp>
      <p:pic>
        <p:nvPicPr>
          <p:cNvPr id="4874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0" y="1752600"/>
            <a:ext cx="5334000" cy="1524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981201" y="3429000"/>
                <a:ext cx="8382001" cy="26670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sz="2400" dirty="0"/>
                  <a:t>B’s are the coefficients in logit(p) equation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sz="2400" i="1" dirty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400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GB" sz="2400" i="1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dirty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400" i="1" dirty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sz="2400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2400" i="1" dirty="0">
                                <a:latin typeface="Cambria Math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i="1" dirty="0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sz="2400" dirty="0"/>
              </a:p>
              <a:p>
                <a:r>
                  <a:rPr lang="en-GB" sz="2400" dirty="0"/>
                  <a:t>Increase of 1 for brand = e</a:t>
                </a:r>
                <a:r>
                  <a:rPr lang="en-GB" sz="2400" baseline="30000" dirty="0"/>
                  <a:t>1.274</a:t>
                </a:r>
                <a:r>
                  <a:rPr lang="en-GB" sz="2400" dirty="0"/>
                  <a:t> change in odds ratio</a:t>
                </a:r>
              </a:p>
              <a:p>
                <a:r>
                  <a:rPr lang="en-GB" sz="2400" dirty="0"/>
                  <a:t>Increase of 1 for brand = 3.575 times higher likelihood</a:t>
                </a:r>
              </a:p>
              <a:p>
                <a:r>
                  <a:rPr lang="en-GB" sz="2400" dirty="0"/>
                  <a:t>If negative: e</a:t>
                </a:r>
                <a:r>
                  <a:rPr lang="en-GB" sz="2400" baseline="30000" dirty="0"/>
                  <a:t>-1.274</a:t>
                </a:r>
                <a:r>
                  <a:rPr lang="en-GB" sz="2400" dirty="0"/>
                  <a:t>  → .28 times</a:t>
                </a:r>
              </a:p>
              <a:p>
                <a:pPr lvl="1"/>
                <a:r>
                  <a:rPr lang="en-GB" sz="2000" dirty="0"/>
                  <a:t>Very small</a:t>
                </a:r>
              </a:p>
              <a:p>
                <a:pPr lvl="1"/>
                <a:r>
                  <a:rPr lang="en-GB" sz="2000" dirty="0"/>
                  <a:t>Odds ratio approaches 0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981201" y="3429000"/>
                <a:ext cx="8382001" cy="2667000"/>
              </a:xfrm>
              <a:blipFill>
                <a:blip r:embed="rId4"/>
                <a:stretch>
                  <a:fillRect l="-800" t="-48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907028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/>
                          </a:rPr>
                          <m:t>=</m:t>
                        </m:r>
                      </m:fName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 dirty="0">
                            <a:latin typeface="Cambria Math"/>
                          </a:rPr>
                          <m:t>=</m:t>
                        </m:r>
                      </m:fName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/>
                              </a:rPr>
                              <m:t>−8.642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/>
                              </a:rPr>
                              <m:t>1.274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i="1" dirty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/>
                              </a:rPr>
                              <m:t>+</m:t>
                            </m:r>
                            <m:r>
                              <a:rPr lang="en-GB" b="0" i="1" dirty="0" smtClean="0">
                                <a:latin typeface="Cambria Math"/>
                              </a:rPr>
                              <m:t>.186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b="0" i="1" dirty="0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/>
                              </a:rPr>
                              <m:t>+ .590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GB" b="0" i="1" dirty="0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Respondent 1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GB" i="1" dirty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i="1" dirty="0">
                            <a:latin typeface="Cambria Math"/>
                          </a:rPr>
                          <m:t>=</m:t>
                        </m:r>
                      </m:fName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latin typeface="Cambria Math"/>
                              </a:rPr>
                              <m:t>−8.642+1.274</m:t>
                            </m:r>
                            <m:r>
                              <a:rPr lang="en-GB" b="0" i="1" dirty="0" smtClean="0">
                                <a:latin typeface="Cambria Math"/>
                              </a:rPr>
                              <m:t>(4)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+.186</m:t>
                            </m:r>
                            <m:r>
                              <a:rPr lang="en-GB" b="0" i="1" dirty="0" smtClean="0">
                                <a:latin typeface="Cambria Math"/>
                              </a:rPr>
                              <m:t>(3)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+ .590</m:t>
                            </m:r>
                            <m:r>
                              <a:rPr lang="en-GB" b="0" i="1" dirty="0" smtClean="0">
                                <a:latin typeface="Cambria Math"/>
                              </a:rPr>
                              <m:t>(5)</m:t>
                            </m:r>
                          </m:e>
                        </m:d>
                      </m:e>
                    </m:func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</a:rPr>
                      <m:t>𝑍𝑖</m:t>
                    </m:r>
                    <m:r>
                      <a:rPr lang="en-GB" i="1" dirty="0" smtClean="0">
                        <a:latin typeface="Cambria Math"/>
                      </a:rPr>
                      <m:t> = −.038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𝑝𝑟𝑜𝑏</m:t>
                    </m:r>
                    <m:r>
                      <a:rPr lang="en-GB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/>
                              </a:rPr>
                              <m:t>−.038</m:t>
                            </m:r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/>
                              </a:rPr>
                              <m:t>−.038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.962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1.962</m:t>
                        </m:r>
                      </m:den>
                    </m:f>
                    <m:r>
                      <a:rPr lang="en-GB" b="0" i="1" smtClean="0">
                        <a:latin typeface="Cambria Math"/>
                      </a:rPr>
                      <m:t>= .4905  </m:t>
                    </m:r>
                  </m:oMath>
                </a14:m>
                <a:endParaRPr lang="en-GB" b="0" dirty="0"/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/>
                      </a:rPr>
                      <m:t>𝑝𝑟𝑜𝑏</m:t>
                    </m:r>
                    <m:r>
                      <a:rPr lang="en-GB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/>
                              </a:rPr>
                              <m:t>.038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/>
                          </a:rPr>
                          <m:t>2.0387</m:t>
                        </m:r>
                      </m:den>
                    </m:f>
                    <m:r>
                      <a:rPr lang="en-GB" b="0" i="1" smtClean="0">
                        <a:latin typeface="Cambria Math"/>
                      </a:rPr>
                      <m:t>=.4905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More likely </a:t>
                </a:r>
                <a:r>
                  <a:rPr lang="en-GB" u="sng" dirty="0"/>
                  <a:t>not</a:t>
                </a:r>
                <a:r>
                  <a:rPr lang="en-GB" dirty="0"/>
                  <a:t> brand loyal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6517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Variable in the Equation</a:t>
            </a:r>
          </a:p>
        </p:txBody>
      </p:sp>
      <p:pic>
        <p:nvPicPr>
          <p:cNvPr id="4874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752600"/>
            <a:ext cx="7391400" cy="22098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14601" y="4343400"/>
            <a:ext cx="7620001" cy="1295400"/>
          </a:xfrm>
        </p:spPr>
        <p:txBody>
          <a:bodyPr/>
          <a:lstStyle/>
          <a:p>
            <a:r>
              <a:rPr lang="en-US" altLang="en-US" sz="2400" dirty="0"/>
              <a:t>Wald statistic instead of t-stat</a:t>
            </a:r>
          </a:p>
          <a:p>
            <a:pPr lvl="1"/>
            <a:r>
              <a:rPr lang="en-US" altLang="en-US" sz="2000" dirty="0"/>
              <a:t>Sig. is same as before (&lt; 0.05 is good)</a:t>
            </a:r>
          </a:p>
          <a:p>
            <a:pPr lvl="1"/>
            <a:r>
              <a:rPr lang="en-US" altLang="en-US" sz="2000" dirty="0"/>
              <a:t>Which variables are significant?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3963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it all together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Logistic regression performed</a:t>
            </a:r>
          </a:p>
          <a:p>
            <a:pPr lvl="1"/>
            <a:r>
              <a:rPr lang="en-GB" dirty="0"/>
              <a:t>Predict loyalty</a:t>
            </a:r>
          </a:p>
          <a:p>
            <a:pPr lvl="1"/>
            <a:r>
              <a:rPr lang="en-GB" dirty="0"/>
              <a:t>From attitudes towards brand, product, &amp; shopping</a:t>
            </a:r>
          </a:p>
          <a:p>
            <a:pPr lvl="1"/>
            <a:endParaRPr lang="en-GB" dirty="0"/>
          </a:p>
          <a:p>
            <a:r>
              <a:rPr lang="en-GB" dirty="0"/>
              <a:t>Good model</a:t>
            </a:r>
          </a:p>
          <a:p>
            <a:pPr lvl="1"/>
            <a:r>
              <a:rPr lang="en-GB" dirty="0"/>
              <a:t>Chi-square test shows at least one predictor helps</a:t>
            </a:r>
          </a:p>
          <a:p>
            <a:pPr lvl="1"/>
            <a:r>
              <a:rPr lang="en-GB" dirty="0"/>
              <a:t>60.4% of variance explained</a:t>
            </a:r>
          </a:p>
          <a:p>
            <a:pPr lvl="1"/>
            <a:r>
              <a:rPr lang="en-GB" dirty="0"/>
              <a:t>80% of cases classified correctly</a:t>
            </a:r>
          </a:p>
          <a:p>
            <a:pPr lvl="1"/>
            <a:endParaRPr lang="en-GB" dirty="0"/>
          </a:p>
          <a:p>
            <a:r>
              <a:rPr lang="en-GB" dirty="0"/>
              <a:t>Coefficients</a:t>
            </a:r>
          </a:p>
          <a:p>
            <a:pPr lvl="1"/>
            <a:r>
              <a:rPr lang="en-GB" dirty="0"/>
              <a:t>Increase in attitude towards brand increases likelihood of being loyal 3.6 times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026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D845-D66F-4E08-A0AD-C71FF753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BREAK 10 Mins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8AA78C-A509-471B-AD24-8499AD9F7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349AF-2939-4AE2-9E0D-1D42C489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990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Binary Logistic vs. 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5875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Schedule We may need to continue next week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508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Comparison of Predictions</a:t>
            </a:r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13" y="1846264"/>
            <a:ext cx="5020424" cy="4022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246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Bank </a:t>
            </a:r>
            <a:r>
              <a:rPr lang="en-GB" dirty="0" err="1"/>
              <a:t>Data.sav</a:t>
            </a:r>
            <a:endParaRPr lang="en-GB" dirty="0"/>
          </a:p>
        </p:txBody>
      </p:sp>
      <p:pic>
        <p:nvPicPr>
          <p:cNvPr id="483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8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 Gender from Salary</a:t>
            </a:r>
          </a:p>
        </p:txBody>
      </p:sp>
      <p:pic>
        <p:nvPicPr>
          <p:cNvPr id="48435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2815850"/>
            <a:ext cx="3703638" cy="208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435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295"/>
            <a:ext cx="3702050" cy="208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5065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SPSS Codes the DV</a:t>
            </a:r>
          </a:p>
        </p:txBody>
      </p:sp>
      <p:pic>
        <p:nvPicPr>
          <p:cNvPr id="4894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53200" y="5105400"/>
            <a:ext cx="286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SPSS does this alphabetically</a:t>
            </a:r>
          </a:p>
        </p:txBody>
      </p:sp>
    </p:spTree>
    <p:extLst>
      <p:ext uri="{BB962C8B-B14F-4D97-AF65-F5344CB8AC3E}">
        <p14:creationId xmlns:p14="http://schemas.microsoft.com/office/powerpoint/2010/main" val="142644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 0: No Predictors</a:t>
            </a:r>
            <a:endParaRPr lang="en-GB" dirty="0"/>
          </a:p>
        </p:txBody>
      </p:sp>
      <p:pic>
        <p:nvPicPr>
          <p:cNvPr id="490498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7" t="11366" r="45218" b="29073"/>
          <a:stretch/>
        </p:blipFill>
        <p:spPr>
          <a:xfrm>
            <a:off x="1981201" y="1828800"/>
            <a:ext cx="4246563" cy="441960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943600" y="1948747"/>
            <a:ext cx="4572000" cy="3994853"/>
          </a:xfrm>
        </p:spPr>
        <p:txBody>
          <a:bodyPr>
            <a:normAutofit fontScale="92500" lnSpcReduction="20000"/>
          </a:bodyPr>
          <a:lstStyle/>
          <a:p>
            <a:r>
              <a:rPr lang="en-GB" sz="2000" dirty="0"/>
              <a:t>% reflects the category with the highest number of responses</a:t>
            </a:r>
          </a:p>
          <a:p>
            <a:pPr lvl="1"/>
            <a:endParaRPr lang="en-GB" sz="1600" dirty="0"/>
          </a:p>
          <a:p>
            <a:r>
              <a:rPr lang="en-GB" sz="2000" dirty="0"/>
              <a:t>Odds ratio:</a:t>
            </a:r>
          </a:p>
          <a:p>
            <a:pPr lvl="1"/>
            <a:r>
              <a:rPr lang="en-GB" sz="1800" dirty="0"/>
              <a:t>.673 / (1-.673) = 2.0581</a:t>
            </a:r>
          </a:p>
          <a:p>
            <a:pPr lvl="1"/>
            <a:endParaRPr lang="en-GB" sz="1800" dirty="0"/>
          </a:p>
          <a:p>
            <a:pPr lvl="0"/>
            <a:r>
              <a:rPr lang="en-GB" sz="2000" dirty="0"/>
              <a:t>Constant</a:t>
            </a:r>
          </a:p>
          <a:p>
            <a:pPr lvl="1"/>
            <a:r>
              <a:rPr lang="en-GB" sz="1800" dirty="0"/>
              <a:t>-ln(2.058) = -.7218</a:t>
            </a:r>
          </a:p>
          <a:p>
            <a:pPr lvl="1"/>
            <a:r>
              <a:rPr lang="en-GB" sz="1800" dirty="0"/>
              <a:t>Negative because .673 is associated with female (coded as 0 not 1)</a:t>
            </a:r>
          </a:p>
          <a:p>
            <a:pPr lvl="1"/>
            <a:endParaRPr lang="en-GB" sz="1800" dirty="0"/>
          </a:p>
          <a:p>
            <a:r>
              <a:rPr lang="en-GB" sz="2000" dirty="0"/>
              <a:t>Odds of male = e</a:t>
            </a:r>
            <a:r>
              <a:rPr lang="en-GB" sz="2000" baseline="30000" dirty="0"/>
              <a:t>-0.722</a:t>
            </a:r>
            <a:r>
              <a:rPr lang="en-GB" sz="2000" dirty="0"/>
              <a:t> = .486 times</a:t>
            </a:r>
          </a:p>
          <a:p>
            <a:pPr lvl="1"/>
            <a:endParaRPr lang="en-GB" sz="1600" dirty="0"/>
          </a:p>
          <a:p>
            <a:r>
              <a:rPr lang="en-GB" sz="2000" dirty="0"/>
              <a:t>More likely female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273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Model</a:t>
            </a:r>
            <a:endParaRPr lang="en-GB" dirty="0"/>
          </a:p>
        </p:txBody>
      </p:sp>
      <p:pic>
        <p:nvPicPr>
          <p:cNvPr id="491522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t="14352" r="55338" b="22237"/>
          <a:stretch/>
        </p:blipFill>
        <p:spPr>
          <a:xfrm>
            <a:off x="2209801" y="1789414"/>
            <a:ext cx="3962400" cy="438278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1" y="1752600"/>
                <a:ext cx="3962400" cy="4343400"/>
              </a:xfrm>
            </p:spPr>
            <p:txBody>
              <a:bodyPr/>
              <a:lstStyle/>
              <a:p>
                <a:r>
                  <a:rPr lang="en-GB" dirty="0"/>
                  <a:t>Is it a better model?</a:t>
                </a:r>
              </a:p>
              <a:p>
                <a:pPr lvl="1"/>
                <a:r>
                  <a:rPr lang="en-GB" dirty="0"/>
                  <a:t>Yes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GB" dirty="0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significant</a:t>
                </a:r>
              </a:p>
              <a:p>
                <a:pPr lvl="5"/>
                <a:endParaRPr lang="en-GB" dirty="0"/>
              </a:p>
              <a:p>
                <a:r>
                  <a:rPr lang="en-GB" dirty="0"/>
                  <a:t>Is it a good model?</a:t>
                </a:r>
              </a:p>
              <a:p>
                <a:pPr lvl="1"/>
                <a:r>
                  <a:rPr lang="en-GB" dirty="0"/>
                  <a:t>OK – not great</a:t>
                </a:r>
              </a:p>
              <a:p>
                <a:pPr lvl="1"/>
                <a:r>
                  <a:rPr lang="en-GB" dirty="0"/>
                  <a:t>R</a:t>
                </a:r>
                <a:r>
                  <a:rPr lang="en-GB" baseline="30000" dirty="0"/>
                  <a:t>2</a:t>
                </a:r>
                <a:r>
                  <a:rPr lang="en-GB" dirty="0"/>
                  <a:t> = 16%</a:t>
                </a:r>
              </a:p>
              <a:p>
                <a:pPr lvl="1"/>
                <a:r>
                  <a:rPr lang="en-GB" dirty="0"/>
                  <a:t>71.6% correct</a:t>
                </a:r>
              </a:p>
              <a:p>
                <a:pPr lvl="2"/>
                <a:r>
                  <a:rPr lang="en-GB" dirty="0"/>
                  <a:t>Started at 67.3%</a:t>
                </a:r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1" y="1752600"/>
                <a:ext cx="3962400" cy="4343400"/>
              </a:xfrm>
              <a:blipFill>
                <a:blip r:embed="rId4"/>
                <a:stretch>
                  <a:fillRect l="-2769" t="-23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5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Full Model</a:t>
            </a:r>
            <a:endParaRPr lang="en-GB" dirty="0"/>
          </a:p>
        </p:txBody>
      </p:sp>
      <p:pic>
        <p:nvPicPr>
          <p:cNvPr id="491522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6" t="77592" r="46311" b="6296"/>
          <a:stretch/>
        </p:blipFill>
        <p:spPr>
          <a:xfrm>
            <a:off x="2819400" y="1752602"/>
            <a:ext cx="6781800" cy="1752599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514600" y="3733800"/>
            <a:ext cx="7620001" cy="2362200"/>
          </a:xfrm>
        </p:spPr>
        <p:txBody>
          <a:bodyPr>
            <a:normAutofit/>
          </a:bodyPr>
          <a:lstStyle/>
          <a:p>
            <a:r>
              <a:rPr lang="en-GB" sz="2400" dirty="0"/>
              <a:t>Salary</a:t>
            </a:r>
          </a:p>
          <a:p>
            <a:pPr lvl="1"/>
            <a:r>
              <a:rPr lang="en-GB" sz="2000" dirty="0"/>
              <a:t>Significant in predicting gender?</a:t>
            </a:r>
          </a:p>
          <a:p>
            <a:r>
              <a:rPr lang="en-GB" sz="2400" dirty="0"/>
              <a:t>Interpretation</a:t>
            </a:r>
          </a:p>
          <a:p>
            <a:pPr lvl="1"/>
            <a:r>
              <a:rPr lang="en-GB" sz="2000" dirty="0"/>
              <a:t>An increase in salary by 1 unit?</a:t>
            </a:r>
          </a:p>
          <a:p>
            <a:pPr lvl="1"/>
            <a:r>
              <a:rPr lang="en-GB" sz="2000" dirty="0"/>
              <a:t>Increase in odds of male by 1.08 times</a:t>
            </a:r>
          </a:p>
          <a:p>
            <a:r>
              <a:rPr lang="en-GB" sz="2400" dirty="0"/>
              <a:t>What next?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440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Years at the Bank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524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Logistic Regression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/>
              <a:t>Add </a:t>
            </a:r>
            <a:r>
              <a:rPr lang="en-GB" sz="2400" dirty="0" err="1"/>
              <a:t>pcjob</a:t>
            </a:r>
            <a:r>
              <a:rPr lang="en-GB" sz="2400" dirty="0"/>
              <a:t>, education level, job grade, years at bank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2819400"/>
            <a:ext cx="663786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95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Note: With Categorical IV</a:t>
            </a:r>
            <a:endParaRPr lang="en-GB" dirty="0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9478" y="1981200"/>
            <a:ext cx="352213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316" y="1981200"/>
            <a:ext cx="352213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No need to recode all categories into 1 / 0 variables</a:t>
            </a:r>
          </a:p>
          <a:p>
            <a:r>
              <a:rPr lang="en-GB" dirty="0"/>
              <a:t>Tell SPSS to ignore the fact that these are numbers</a:t>
            </a:r>
          </a:p>
          <a:p>
            <a:r>
              <a:rPr lang="en-GB" dirty="0"/>
              <a:t>Tell SPSS to create dummy variables for each level</a:t>
            </a:r>
          </a:p>
          <a:p>
            <a:r>
              <a:rPr lang="en-GB" dirty="0"/>
              <a:t>Tell SPSS what level will be in intercept (constant)</a:t>
            </a:r>
          </a:p>
          <a:p>
            <a:pPr lvl="1"/>
            <a:r>
              <a:rPr lang="en-GB" dirty="0"/>
              <a:t>Reference category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69C3C-C7AF-46B2-AB1C-46E96F430360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5" name="Oval 4"/>
          <p:cNvSpPr/>
          <p:nvPr/>
        </p:nvSpPr>
        <p:spPr>
          <a:xfrm>
            <a:off x="4653740" y="2514600"/>
            <a:ext cx="450222" cy="338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8534400" y="3036570"/>
            <a:ext cx="381000" cy="281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674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Dummy Variable DV – Examples?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3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Note How SPSS Coded Data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0248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 Predictors</a:t>
            </a:r>
            <a:endParaRPr lang="en-GB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542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Model Output</a:t>
            </a:r>
            <a:endParaRPr lang="en-GB" dirty="0"/>
          </a:p>
        </p:txBody>
      </p:sp>
      <p:pic>
        <p:nvPicPr>
          <p:cNvPr id="5124" name="Picture 4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6325" y="2815977"/>
            <a:ext cx="3703638" cy="20832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sz="2400" dirty="0"/>
                  <a:t>Is it a better model?</a:t>
                </a:r>
              </a:p>
              <a:p>
                <a:pPr lvl="1"/>
                <a:r>
                  <a:rPr lang="en-GB" sz="2000" dirty="0"/>
                  <a:t>Yes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dirty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GB" sz="2000" dirty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significant</a:t>
                </a:r>
              </a:p>
              <a:p>
                <a:pPr lvl="1"/>
                <a:r>
                  <a:rPr lang="en-GB" sz="2000" dirty="0"/>
                  <a:t>-2LL smaller</a:t>
                </a:r>
              </a:p>
              <a:p>
                <a:pPr lvl="5"/>
                <a:endParaRPr lang="en-GB" sz="1600" dirty="0"/>
              </a:p>
              <a:p>
                <a:r>
                  <a:rPr lang="en-GB" sz="2400" dirty="0"/>
                  <a:t>Is it a good model?</a:t>
                </a:r>
              </a:p>
              <a:p>
                <a:pPr lvl="1"/>
                <a:r>
                  <a:rPr lang="en-GB" sz="2000" dirty="0"/>
                  <a:t>Much better</a:t>
                </a:r>
              </a:p>
              <a:p>
                <a:pPr lvl="1"/>
                <a:r>
                  <a:rPr lang="en-GB" sz="2000" dirty="0"/>
                  <a:t>R</a:t>
                </a:r>
                <a:r>
                  <a:rPr lang="en-GB" sz="2000" baseline="30000" dirty="0"/>
                  <a:t>2</a:t>
                </a:r>
                <a:r>
                  <a:rPr lang="en-GB" sz="2000" dirty="0"/>
                  <a:t> = 48%</a:t>
                </a:r>
              </a:p>
              <a:p>
                <a:pPr lvl="1"/>
                <a:r>
                  <a:rPr lang="en-GB" sz="2000" dirty="0"/>
                  <a:t>80.8% correct</a:t>
                </a:r>
              </a:p>
              <a:p>
                <a:pPr lvl="2"/>
                <a:r>
                  <a:rPr lang="en-GB" sz="1800" dirty="0"/>
                  <a:t>Started at 67.3%</a:t>
                </a:r>
              </a:p>
              <a:p>
                <a:pPr lvl="1"/>
                <a:endParaRPr lang="en-GB" sz="200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812" t="-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33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in the Equation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28801"/>
            <a:ext cx="7620000" cy="440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43</a:t>
            </a:fld>
            <a:endParaRPr lang="en-US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81047" y="3780266"/>
            <a:ext cx="1677353" cy="1661031"/>
            <a:chOff x="6410325" y="3935730"/>
            <a:chExt cx="1525906" cy="1322070"/>
          </a:xfrm>
        </p:grpSpPr>
        <p:sp>
          <p:nvSpPr>
            <p:cNvPr id="9" name="Oval 8"/>
            <p:cNvSpPr/>
            <p:nvPr/>
          </p:nvSpPr>
          <p:spPr bwMode="auto">
            <a:xfrm>
              <a:off x="6410325" y="3935730"/>
              <a:ext cx="685800" cy="129540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7010401" y="3999420"/>
              <a:ext cx="925830" cy="125838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49442" y="2561325"/>
            <a:ext cx="5742158" cy="2747084"/>
            <a:chOff x="1651414" y="2482192"/>
            <a:chExt cx="5282786" cy="2349783"/>
          </a:xfrm>
        </p:grpSpPr>
        <p:grpSp>
          <p:nvGrpSpPr>
            <p:cNvPr id="12" name="Group 11"/>
            <p:cNvGrpSpPr/>
            <p:nvPr/>
          </p:nvGrpSpPr>
          <p:grpSpPr>
            <a:xfrm>
              <a:off x="1676400" y="2482192"/>
              <a:ext cx="5257800" cy="1071695"/>
              <a:chOff x="1676400" y="2482192"/>
              <a:chExt cx="5257800" cy="1071695"/>
            </a:xfrm>
          </p:grpSpPr>
          <p:sp>
            <p:nvSpPr>
              <p:cNvPr id="7" name="Rounded Rectangle 6"/>
              <p:cNvSpPr/>
              <p:nvPr/>
            </p:nvSpPr>
            <p:spPr bwMode="auto">
              <a:xfrm>
                <a:off x="1676400" y="2482192"/>
                <a:ext cx="5257800" cy="260536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1676400" y="2742728"/>
                <a:ext cx="5257800" cy="811159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651414" y="3553887"/>
              <a:ext cx="5259621" cy="1278088"/>
              <a:chOff x="1651414" y="3553887"/>
              <a:chExt cx="5259621" cy="1278088"/>
            </a:xfrm>
          </p:grpSpPr>
          <p:sp>
            <p:nvSpPr>
              <p:cNvPr id="17" name="Rounded Rectangle 16"/>
              <p:cNvSpPr/>
              <p:nvPr/>
            </p:nvSpPr>
            <p:spPr bwMode="auto">
              <a:xfrm>
                <a:off x="1653235" y="3553887"/>
                <a:ext cx="5257800" cy="257106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1651414" y="3810993"/>
                <a:ext cx="5257800" cy="1020982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>
                  <a:latin typeface="Arial" charset="0"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752600" y="6216134"/>
            <a:ext cx="807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Higher job grade (not 2) &amp; salary indicate male – More years at bank indicate female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38799" y="5593697"/>
            <a:ext cx="1482207" cy="320494"/>
            <a:chOff x="6914798" y="5593697"/>
            <a:chExt cx="1482207" cy="320494"/>
          </a:xfrm>
        </p:grpSpPr>
        <p:sp>
          <p:nvSpPr>
            <p:cNvPr id="20" name="Oval 19"/>
            <p:cNvSpPr/>
            <p:nvPr/>
          </p:nvSpPr>
          <p:spPr bwMode="auto">
            <a:xfrm>
              <a:off x="6914798" y="5609391"/>
              <a:ext cx="541020" cy="30480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855985" y="5593697"/>
              <a:ext cx="541020" cy="30480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415747" y="2010936"/>
            <a:ext cx="1518285" cy="387824"/>
            <a:chOff x="6092190" y="2286000"/>
            <a:chExt cx="1518285" cy="387824"/>
          </a:xfrm>
        </p:grpSpPr>
        <p:sp>
          <p:nvSpPr>
            <p:cNvPr id="16" name="Oval 15"/>
            <p:cNvSpPr/>
            <p:nvPr/>
          </p:nvSpPr>
          <p:spPr bwMode="auto">
            <a:xfrm>
              <a:off x="6092190" y="2286000"/>
              <a:ext cx="613410" cy="387824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997065" y="2286000"/>
              <a:ext cx="613410" cy="387824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439121" y="2306049"/>
            <a:ext cx="1518285" cy="387824"/>
            <a:chOff x="6092190" y="2286000"/>
            <a:chExt cx="1518285" cy="387824"/>
          </a:xfrm>
        </p:grpSpPr>
        <p:sp>
          <p:nvSpPr>
            <p:cNvPr id="25" name="Oval 24"/>
            <p:cNvSpPr/>
            <p:nvPr/>
          </p:nvSpPr>
          <p:spPr bwMode="auto">
            <a:xfrm>
              <a:off x="6092190" y="2286000"/>
              <a:ext cx="613410" cy="387824"/>
            </a:xfrm>
            <a:prstGeom prst="ellipse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997065" y="2286000"/>
              <a:ext cx="613410" cy="387824"/>
            </a:xfrm>
            <a:prstGeom prst="ellipse">
              <a:avLst/>
            </a:prstGeom>
            <a:noFill/>
            <a:ln w="2857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494990" y="5308409"/>
            <a:ext cx="1482207" cy="320494"/>
            <a:chOff x="6914798" y="5593697"/>
            <a:chExt cx="1482207" cy="320494"/>
          </a:xfrm>
        </p:grpSpPr>
        <p:sp>
          <p:nvSpPr>
            <p:cNvPr id="29" name="Oval 28"/>
            <p:cNvSpPr/>
            <p:nvPr/>
          </p:nvSpPr>
          <p:spPr bwMode="auto">
            <a:xfrm>
              <a:off x="6914798" y="5609391"/>
              <a:ext cx="541020" cy="30480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7855985" y="5593697"/>
              <a:ext cx="541020" cy="304800"/>
            </a:xfrm>
            <a:prstGeom prst="ellipse">
              <a:avLst/>
            </a:prstGeom>
            <a:noFill/>
            <a:ln w="571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4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Similarities and Differences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473325" y="1752601"/>
          <a:ext cx="7924800" cy="42671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142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(OLS)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Logistic</a:t>
                      </a:r>
                      <a:r>
                        <a:rPr lang="en-GB" baseline="0" dirty="0"/>
                        <a:t> Regression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871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Similarities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87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Number of DVs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87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Number of IVs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Multiple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Multiple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871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Differences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1203C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1203C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1203C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87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Nature of DVs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Categorical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142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    Nature of IVs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At least One 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Metric and/or</a:t>
                      </a:r>
                      <a:r>
                        <a:rPr lang="en-GB" baseline="0" dirty="0"/>
                        <a:t> Categorical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Metric and/or</a:t>
                      </a:r>
                      <a:r>
                        <a:rPr lang="en-GB" baseline="0" dirty="0"/>
                        <a:t> Categorical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795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In-class Problem – Bank </a:t>
            </a:r>
            <a:r>
              <a:rPr lang="en-US" altLang="en-US" dirty="0" err="1"/>
              <a:t>loan.sav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136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829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Getting Started</a:t>
            </a:r>
            <a:endParaRPr lang="en-GB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763001" y="4876801"/>
            <a:ext cx="131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Education is 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3701534"/>
            <a:ext cx="381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Predicting defaulting – Poor customers</a:t>
            </a:r>
          </a:p>
        </p:txBody>
      </p:sp>
    </p:spTree>
    <p:extLst>
      <p:ext uri="{BB962C8B-B14F-4D97-AF65-F5344CB8AC3E}">
        <p14:creationId xmlns:p14="http://schemas.microsoft.com/office/powerpoint/2010/main" val="493978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Block 0</a:t>
            </a:r>
            <a:endParaRPr lang="en-GB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6" name="Oval 5"/>
          <p:cNvSpPr/>
          <p:nvPr/>
        </p:nvSpPr>
        <p:spPr bwMode="auto">
          <a:xfrm>
            <a:off x="7162800" y="2819400"/>
            <a:ext cx="533400" cy="30480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2401" y="2648635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Highest frequency category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01000" y="329496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Constant is negative because this category is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1800" y="357196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GB" baseline="30000" dirty="0"/>
              <a:t>-1.039</a:t>
            </a:r>
            <a:r>
              <a:rPr lang="en-GB" dirty="0"/>
              <a:t> = .354 </a:t>
            </a:r>
          </a:p>
        </p:txBody>
      </p:sp>
    </p:spTree>
    <p:extLst>
      <p:ext uri="{BB962C8B-B14F-4D97-AF65-F5344CB8AC3E}">
        <p14:creationId xmlns:p14="http://schemas.microsoft.com/office/powerpoint/2010/main" val="118330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Is it a good model?</a:t>
            </a:r>
            <a:endParaRPr lang="en-GB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0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Compared to OLS Regression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46326" y="1846263"/>
          <a:ext cx="7543799" cy="44072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033">
                <a:tc>
                  <a:txBody>
                    <a:bodyPr/>
                    <a:lstStyle/>
                    <a:p>
                      <a:r>
                        <a:rPr lang="en-GB" sz="1600" dirty="0"/>
                        <a:t>Characteristic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OLS Regression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Logistic Regression</a:t>
                      </a:r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03">
                <a:tc>
                  <a:txBody>
                    <a:bodyPr/>
                    <a:lstStyle/>
                    <a:p>
                      <a:r>
                        <a:rPr lang="en-GB" sz="1600" dirty="0"/>
                        <a:t>DV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dirty="0"/>
                        <a:t>Metric:</a:t>
                      </a:r>
                      <a:r>
                        <a:rPr lang="en-GB" sz="1600" baseline="0" dirty="0"/>
                        <a:t> Interval or Ratio</a:t>
                      </a:r>
                      <a:endParaRPr lang="en-GB" sz="1600" dirty="0"/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dirty="0"/>
                        <a:t>Categorical:</a:t>
                      </a:r>
                      <a:r>
                        <a:rPr lang="en-GB" sz="1600" baseline="0" dirty="0"/>
                        <a:t> 0 or 1</a:t>
                      </a:r>
                      <a:endParaRPr lang="en-GB" sz="1600" dirty="0"/>
                    </a:p>
                    <a:p>
                      <a:endParaRPr lang="en-GB" sz="1600" dirty="0"/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628">
                <a:tc>
                  <a:txBody>
                    <a:bodyPr/>
                    <a:lstStyle/>
                    <a:p>
                      <a:r>
                        <a:rPr lang="en-GB" sz="1600" dirty="0"/>
                        <a:t>Predictions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Predicted values are as close as possible to actual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lvl="0"/>
                      <a:r>
                        <a:rPr lang="en-GB" sz="1600" dirty="0"/>
                        <a:t>Predicted value is a probability,</a:t>
                      </a:r>
                      <a:r>
                        <a:rPr lang="en-GB" sz="1600" baseline="0" dirty="0"/>
                        <a:t> p</a:t>
                      </a:r>
                      <a:r>
                        <a:rPr lang="en-GB" sz="1600" dirty="0"/>
                        <a:t>.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Want ‘p’ to be close to 0 when Y = 0  and close to 1 when Y = 1</a:t>
                      </a:r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032">
                <a:tc>
                  <a:txBody>
                    <a:bodyPr/>
                    <a:lstStyle/>
                    <a:p>
                      <a:r>
                        <a:rPr lang="en-GB" sz="1600" dirty="0"/>
                        <a:t>Estimation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Objective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Minimise Sum of Squared Errors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Maximum Likelihood Estimation</a:t>
                      </a:r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r>
                        <a:rPr lang="en-GB" sz="1600" dirty="0"/>
                        <a:t>Goodness of Fit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R</a:t>
                      </a:r>
                      <a:r>
                        <a:rPr lang="en-GB" sz="1600" baseline="30000" dirty="0"/>
                        <a:t>2</a:t>
                      </a:r>
                      <a:r>
                        <a:rPr lang="en-GB" sz="1600" dirty="0"/>
                        <a:t> or Adj.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/>
                        <a:t>R</a:t>
                      </a:r>
                      <a:r>
                        <a:rPr lang="en-GB" sz="1600" baseline="30000" dirty="0"/>
                        <a:t>2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Cox &amp; Snell R</a:t>
                      </a:r>
                      <a:r>
                        <a:rPr lang="en-GB" sz="1600" baseline="30000" dirty="0"/>
                        <a:t>2</a:t>
                      </a:r>
                      <a:r>
                        <a:rPr lang="en-GB" sz="1600" dirty="0"/>
                        <a:t>;</a:t>
                      </a:r>
                      <a:r>
                        <a:rPr lang="en-GB" sz="1600" baseline="0" dirty="0"/>
                        <a:t> </a:t>
                      </a:r>
                      <a:r>
                        <a:rPr lang="en-GB" sz="1600" dirty="0" err="1"/>
                        <a:t>Nagelkerke</a:t>
                      </a:r>
                      <a:r>
                        <a:rPr lang="en-GB" sz="1600" dirty="0"/>
                        <a:t> R</a:t>
                      </a:r>
                      <a:r>
                        <a:rPr lang="en-GB" sz="1600" baseline="30000" dirty="0"/>
                        <a:t>2</a:t>
                      </a:r>
                      <a:r>
                        <a:rPr lang="en-GB" sz="1600" dirty="0"/>
                        <a:t>; or % Correct</a:t>
                      </a:r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519">
                <a:tc>
                  <a:txBody>
                    <a:bodyPr/>
                    <a:lstStyle/>
                    <a:p>
                      <a:r>
                        <a:rPr lang="en-GB" sz="1600" dirty="0"/>
                        <a:t>Distribution of Errors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Assumed to follow Normal Distribution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Assumed to follow Binomial Distribution</a:t>
                      </a:r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603">
                <a:tc>
                  <a:txBody>
                    <a:bodyPr/>
                    <a:lstStyle/>
                    <a:p>
                      <a:r>
                        <a:rPr lang="en-GB" sz="1600" dirty="0"/>
                        <a:t>Parameter</a:t>
                      </a:r>
                      <a:r>
                        <a:rPr lang="en-GB" sz="1600" baseline="0" dirty="0"/>
                        <a:t> Significance Testing</a:t>
                      </a:r>
                      <a:endParaRPr lang="en-GB" sz="1600" dirty="0"/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t-stats</a:t>
                      </a:r>
                    </a:p>
                  </a:txBody>
                  <a:tcPr marL="83820" marR="83820"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Wald</a:t>
                      </a:r>
                      <a:r>
                        <a:rPr lang="en-GB" sz="1600" baseline="0" dirty="0"/>
                        <a:t> Chi-Square Statistic</a:t>
                      </a:r>
                      <a:endParaRPr lang="en-GB" sz="1600" dirty="0"/>
                    </a:p>
                  </a:txBody>
                  <a:tcPr marL="83820" marR="8382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146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Predictor Variables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858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3" name="Oval 2"/>
          <p:cNvSpPr/>
          <p:nvPr/>
        </p:nvSpPr>
        <p:spPr bwMode="auto">
          <a:xfrm>
            <a:off x="8077200" y="2590800"/>
            <a:ext cx="457200" cy="304800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8077200" y="4419600"/>
            <a:ext cx="457200" cy="304800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8077200" y="5181600"/>
            <a:ext cx="457200" cy="304800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28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Revised – Final Model</a:t>
            </a:r>
            <a:endParaRPr lang="en-GB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42470" y="1846264"/>
            <a:ext cx="7151511" cy="4022725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44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2073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454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9862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039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Answer these questions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618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Putting it all together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1800" dirty="0"/>
              <a:t>Logistic regression performed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Predict defaulting on bank loan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From time with current employer, time at current address, debt to income ratio and credit card debt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Good model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Chi-square test shows at least one predictor helps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44.1% of variance explained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81.4% of cases classified correctly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Coefficients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Increase in</a:t>
            </a:r>
          </a:p>
          <a:p>
            <a:pPr lvl="2">
              <a:lnSpc>
                <a:spcPct val="90000"/>
              </a:lnSpc>
            </a:pPr>
            <a:r>
              <a:rPr lang="en-GB" sz="1400" dirty="0"/>
              <a:t>Age increases likelihood of defaulting 1.033 times</a:t>
            </a:r>
          </a:p>
          <a:p>
            <a:pPr lvl="2">
              <a:lnSpc>
                <a:spcPct val="90000"/>
              </a:lnSpc>
            </a:pPr>
            <a:r>
              <a:rPr lang="en-GB" sz="1400" dirty="0"/>
              <a:t>Debt to income ratio increases likelihood of defaulting 1.093 times</a:t>
            </a:r>
          </a:p>
          <a:p>
            <a:pPr lvl="2">
              <a:lnSpc>
                <a:spcPct val="90000"/>
              </a:lnSpc>
            </a:pPr>
            <a:r>
              <a:rPr lang="en-GB" sz="1400" dirty="0"/>
              <a:t>Credit card debt increases likelihood of defaulting 1.773 times</a:t>
            </a:r>
          </a:p>
          <a:p>
            <a:pPr lvl="1">
              <a:lnSpc>
                <a:spcPct val="90000"/>
              </a:lnSpc>
            </a:pPr>
            <a:r>
              <a:rPr lang="en-GB" sz="1600" dirty="0"/>
              <a:t>Increase in</a:t>
            </a:r>
          </a:p>
          <a:p>
            <a:pPr lvl="2">
              <a:lnSpc>
                <a:spcPct val="90000"/>
              </a:lnSpc>
            </a:pPr>
            <a:r>
              <a:rPr lang="en-GB" sz="1400" dirty="0"/>
              <a:t>Years with employer Increases likelihood of defaulting .77 times</a:t>
            </a:r>
          </a:p>
          <a:p>
            <a:pPr lvl="3">
              <a:lnSpc>
                <a:spcPct val="90000"/>
              </a:lnSpc>
            </a:pPr>
            <a:r>
              <a:rPr lang="en-GB" sz="1200" dirty="0"/>
              <a:t>More likely not defaulting</a:t>
            </a:r>
          </a:p>
          <a:p>
            <a:pPr lvl="2">
              <a:lnSpc>
                <a:spcPct val="90000"/>
              </a:lnSpc>
            </a:pPr>
            <a:r>
              <a:rPr lang="en-GB" sz="1400" dirty="0"/>
              <a:t>Years at address increases likelihood of defaulting .902 times</a:t>
            </a:r>
          </a:p>
          <a:p>
            <a:pPr lvl="3">
              <a:lnSpc>
                <a:spcPct val="90000"/>
              </a:lnSpc>
            </a:pPr>
            <a:r>
              <a:rPr lang="en-GB" sz="1200" dirty="0"/>
              <a:t>More likely not defaulting</a:t>
            </a:r>
          </a:p>
          <a:p>
            <a:pPr lvl="2">
              <a:lnSpc>
                <a:spcPct val="90000"/>
              </a:lnSpc>
            </a:pPr>
            <a:endParaRPr lang="en-GB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8342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Next?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911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Brand Loyalty.sav</a:t>
            </a:r>
            <a:endParaRPr lang="en-US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815850"/>
            <a:ext cx="3703638" cy="2083553"/>
          </a:xfrm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374451"/>
            <a:ext cx="3702050" cy="2966348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BF493-73CC-4119-9F28-0C84E3F48A2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83707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Run OLS Regression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Box</a:t>
            </a:r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2743201"/>
            <a:ext cx="3659188" cy="24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Plots Box</a:t>
            </a:r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2743201"/>
            <a:ext cx="3657600" cy="248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09726-12D4-49E9-AA87-51C13924DA35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0" name="Oval 9"/>
          <p:cNvSpPr/>
          <p:nvPr/>
        </p:nvSpPr>
        <p:spPr bwMode="auto">
          <a:xfrm>
            <a:off x="3649683" y="3276600"/>
            <a:ext cx="2286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586353" y="4168239"/>
            <a:ext cx="338447" cy="25136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0954" y="1846264"/>
            <a:ext cx="3754543" cy="402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78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OLS Regression 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2346325" y="1846264"/>
              <a:ext cx="7543800" cy="40227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Ann Thapar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B78A3-972B-4FC1-9EA5-29D47EB2CB81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201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3698</Words>
  <Application>Microsoft Office PowerPoint</Application>
  <PresentationFormat>Widescreen</PresentationFormat>
  <Paragraphs>669</Paragraphs>
  <Slides>58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PowerPoint Presentation</vt:lpstr>
      <vt:lpstr>WEEK 5 BITE 2 LOGISTIC REGRESSION  </vt:lpstr>
      <vt:lpstr>Today’s Schedule We may need to continue next week</vt:lpstr>
      <vt:lpstr>Dummy Variable DV – Examples? </vt:lpstr>
      <vt:lpstr>Compared to OLS Regression</vt:lpstr>
      <vt:lpstr>Brand Loyalty.sav</vt:lpstr>
      <vt:lpstr>Run OLS Regression</vt:lpstr>
      <vt:lpstr>Output</vt:lpstr>
      <vt:lpstr>OLS Regression Output</vt:lpstr>
      <vt:lpstr>OLS Regression Output</vt:lpstr>
      <vt:lpstr>Any Problems?</vt:lpstr>
      <vt:lpstr>Intuition</vt:lpstr>
      <vt:lpstr>2-part Transformation</vt:lpstr>
      <vt:lpstr>Transformed DV</vt:lpstr>
      <vt:lpstr>The Model</vt:lpstr>
      <vt:lpstr>Algebra</vt:lpstr>
      <vt:lpstr>Binary Logistic Regression</vt:lpstr>
      <vt:lpstr>Binary Logistic Regression</vt:lpstr>
      <vt:lpstr>Block 0: Beginning Block</vt:lpstr>
      <vt:lpstr>Block 0: Beginning Block</vt:lpstr>
      <vt:lpstr>Block 1: Method = Enter</vt:lpstr>
      <vt:lpstr>Classification Table</vt:lpstr>
      <vt:lpstr>Classification Plot</vt:lpstr>
      <vt:lpstr>Variables in the Equation</vt:lpstr>
      <vt:lpstr>Predicting Probabilities</vt:lpstr>
      <vt:lpstr>Variable in the Equation</vt:lpstr>
      <vt:lpstr>Putting it all together</vt:lpstr>
      <vt:lpstr>BREAK 10 Mins</vt:lpstr>
      <vt:lpstr>Binary Logistic vs. OLS</vt:lpstr>
      <vt:lpstr>A Comparison of Predictions</vt:lpstr>
      <vt:lpstr>Open Bank Data.sav</vt:lpstr>
      <vt:lpstr>Predict Gender from Salary</vt:lpstr>
      <vt:lpstr>SPSS Codes the DV</vt:lpstr>
      <vt:lpstr>Block 0: No Predictors</vt:lpstr>
      <vt:lpstr>Full Model</vt:lpstr>
      <vt:lpstr>Full Model</vt:lpstr>
      <vt:lpstr>Create Years at the Bank</vt:lpstr>
      <vt:lpstr>New Logistic Regression Model</vt:lpstr>
      <vt:lpstr>Note: With Categorical IV</vt:lpstr>
      <vt:lpstr>Note How SPSS Coded Data</vt:lpstr>
      <vt:lpstr>No Predictors</vt:lpstr>
      <vt:lpstr>Model Output</vt:lpstr>
      <vt:lpstr>Variables in the Equation</vt:lpstr>
      <vt:lpstr>Similarities and Differences</vt:lpstr>
      <vt:lpstr>In-class Problem – Bank loan.sav</vt:lpstr>
      <vt:lpstr>Answer these questions</vt:lpstr>
      <vt:lpstr>Getting Started</vt:lpstr>
      <vt:lpstr>Block 0</vt:lpstr>
      <vt:lpstr>Is it a good model?</vt:lpstr>
      <vt:lpstr>Predictor Variables</vt:lpstr>
      <vt:lpstr>Revised – Final Model</vt:lpstr>
      <vt:lpstr>Answer these questions</vt:lpstr>
      <vt:lpstr>Answer these questions</vt:lpstr>
      <vt:lpstr>Answer these questions</vt:lpstr>
      <vt:lpstr>Answer these questions</vt:lpstr>
      <vt:lpstr>Answer these questions</vt:lpstr>
      <vt:lpstr>Putting it all together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Thapar</dc:creator>
  <cp:lastModifiedBy>Ann Thapar</cp:lastModifiedBy>
  <cp:revision>6</cp:revision>
  <dcterms:created xsi:type="dcterms:W3CDTF">2020-09-19T10:45:11Z</dcterms:created>
  <dcterms:modified xsi:type="dcterms:W3CDTF">2020-10-19T14:48:49Z</dcterms:modified>
</cp:coreProperties>
</file>